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4" r:id="rId9"/>
    <p:sldId id="271" r:id="rId10"/>
    <p:sldId id="275" r:id="rId11"/>
    <p:sldId id="264" r:id="rId12"/>
    <p:sldId id="276" r:id="rId13"/>
    <p:sldId id="263" r:id="rId14"/>
    <p:sldId id="272" r:id="rId15"/>
    <p:sldId id="268" r:id="rId16"/>
    <p:sldId id="273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svg/New%20Classdiagram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666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3074" name="Picture 2" descr="C:\Users\mincekara\Desktop\2015-12-09 13_03_09-Mozilla Firef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2" y="1755999"/>
            <a:ext cx="9742716" cy="44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13657" y="5332167"/>
            <a:ext cx="5116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https://github.com/nappydevelopment/docs/blob/master/svg/New%20Classdiagram.svg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2050" name="Picture 2" descr="C:\Users\mincekara\Desktop\2015-12-09 08_08_10-Database Diagram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416911"/>
            <a:ext cx="6520543" cy="5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</a:t>
            </a:r>
            <a:r>
              <a:rPr lang="de-DE" dirty="0" smtClean="0"/>
              <a:t>Diagramm &amp; Architektur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SRS: 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github.com/nappydevelopment/docs/blob/master/pdfs/Software%20Requirements%20Specification.pdf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Beinhaltet wichtige Informationen zu:</a:t>
            </a:r>
          </a:p>
          <a:p>
            <a:r>
              <a:rPr lang="de-DE" dirty="0" smtClean="0"/>
              <a:t>- der Software generell</a:t>
            </a:r>
          </a:p>
          <a:p>
            <a:r>
              <a:rPr lang="de-DE" dirty="0" smtClean="0"/>
              <a:t>- der benötigten Hardware</a:t>
            </a:r>
          </a:p>
          <a:p>
            <a:r>
              <a:rPr lang="de-DE" dirty="0" smtClean="0"/>
              <a:t>- unserem gesamten Projekt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477122"/>
            <a:ext cx="10058400" cy="4023360"/>
          </a:xfrm>
        </p:spPr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r>
              <a:rPr lang="de-DE" sz="1800" dirty="0" smtClean="0">
                <a:hlinkClick r:id="rId2"/>
              </a:rPr>
              <a:t>http</a:t>
            </a:r>
            <a:r>
              <a:rPr lang="de-DE" sz="1800" dirty="0">
                <a:hlinkClick r:id="rId2"/>
              </a:rPr>
              <a:t>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229</Words>
  <Application>Microsoft Office PowerPoint</Application>
  <PresentationFormat>Benutzerdefiniert</PresentationFormat>
  <Paragraphs>122</Paragraphs>
  <Slides>17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Rückblick</vt:lpstr>
      <vt:lpstr>PowerPoint-Präsentation</vt:lpstr>
      <vt:lpstr>AGENDA</vt:lpstr>
      <vt:lpstr>VISION</vt:lpstr>
      <vt:lpstr>Software Requirements Specification</vt:lpstr>
      <vt:lpstr>USECASE DIAGRAM &amp; USECASE‘S</vt:lpstr>
      <vt:lpstr>USECASE GAMEMODE 1</vt:lpstr>
      <vt:lpstr>RUP &amp; GANTT-CHART</vt:lpstr>
      <vt:lpstr>RUP &amp; GANTT-CHART</vt:lpstr>
      <vt:lpstr>JIRA &amp; BURNDOWN-DIAGRAMM</vt:lpstr>
      <vt:lpstr>JIRA &amp; BURNDOWN-DIAGRAMM</vt:lpstr>
      <vt:lpstr>CLASS DIAGRAM &amp; ARCHITEKTUR</vt:lpstr>
      <vt:lpstr>CLASS DIAGRAM &amp; ARCHITEKTUR</vt:lpstr>
      <vt:lpstr>DATABASE  ARCHITEKTUR</vt:lpstr>
      <vt:lpstr>ALGORITHMUS GAMEMODE 1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58</cp:revision>
  <dcterms:created xsi:type="dcterms:W3CDTF">2015-12-07T14:29:35Z</dcterms:created>
  <dcterms:modified xsi:type="dcterms:W3CDTF">2015-12-09T12:08:05Z</dcterms:modified>
</cp:coreProperties>
</file>