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1" r:id="rId9"/>
    <p:sldId id="264" r:id="rId10"/>
    <p:sldId id="263" r:id="rId11"/>
    <p:sldId id="272" r:id="rId12"/>
    <p:sldId id="268" r:id="rId13"/>
    <p:sldId id="273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8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09.12.2015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Requirements%20Specifica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Architecture%20Documen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svg/New%20Classdiagram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2050" name="Picture 2" descr="C:\Users\mincekara\Desktop\2015-12-09 08_08_10-Database Diagram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416911"/>
            <a:ext cx="6520543" cy="55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Spielmodus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Statistik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Einstellungen (Farbschema und Spielmodus)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Soundeffekte + ggf. Ladebildschirm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Charakter hinzufügen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Optimierungen (Fragen, Algorithmus,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Stress-Test, Funktionaltests, …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en-GB" dirty="0"/>
              <a:t>Requirements</a:t>
            </a:r>
            <a:r>
              <a:rPr lang="de-DE" dirty="0"/>
              <a:t> </a:t>
            </a:r>
            <a:r>
              <a:rPr lang="en-GB" dirty="0" smtClean="0"/>
              <a:t>Specifications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</a:t>
            </a:r>
            <a:r>
              <a:rPr lang="de-DE" dirty="0" err="1" smtClean="0"/>
              <a:t>UseCase‘s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Diagramm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Database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Algorithmus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SRS</a:t>
            </a:r>
            <a:r>
              <a:rPr lang="de-DE" dirty="0" smtClean="0"/>
              <a:t>: 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github.com/nappydevelopment/docs/blob/master/pdfs/Software%20Requirements%20Specification.pdf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Beinhaltet wichtige Informationen zu:</a:t>
            </a:r>
          </a:p>
          <a:p>
            <a:r>
              <a:rPr lang="de-DE" dirty="0" smtClean="0"/>
              <a:t>- der Software generell</a:t>
            </a:r>
          </a:p>
          <a:p>
            <a:r>
              <a:rPr lang="de-DE" dirty="0" smtClean="0"/>
              <a:t>- der benötigten Hardware</a:t>
            </a:r>
          </a:p>
          <a:p>
            <a:r>
              <a:rPr lang="de-DE" dirty="0" smtClean="0"/>
              <a:t>- unserem gesamten Projekt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166100" y="5671234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/>
              <a:t>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1911605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1026" name="Picture 2" descr="C:\Users\mincekara\Desktop\2015-12-08 16_02_54-Nappy, the ingenious - Agile Board - JI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0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github.com/nappydevelopment/docs/blob/master/pdfs/Software%20Architecture%20Document.pdf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/>
              <a:t>Class </a:t>
            </a:r>
            <a:r>
              <a:rPr lang="de-DE" dirty="0" err="1"/>
              <a:t>diagram</a:t>
            </a:r>
            <a:r>
              <a:rPr lang="de-DE"/>
              <a:t>: </a:t>
            </a:r>
            <a:r>
              <a:rPr lang="de-DE">
                <a:hlinkClick r:id="rId4"/>
              </a:rPr>
              <a:t>https://github.com/nappydevelopment/docs/blob/master/svg/New%20Classdiagram.svg</a:t>
            </a:r>
            <a:endParaRPr lang="de-DE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208</Words>
  <Application>Microsoft Office PowerPoint</Application>
  <PresentationFormat>Benutzerdefiniert</PresentationFormat>
  <Paragraphs>100</Paragraphs>
  <Slides>14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Rückblick</vt:lpstr>
      <vt:lpstr>PowerPoint-Präsentation</vt:lpstr>
      <vt:lpstr>AGENDA</vt:lpstr>
      <vt:lpstr>VISION</vt:lpstr>
      <vt:lpstr>Software Requirements Specification</vt:lpstr>
      <vt:lpstr>USECASE DIAGRAM &amp; USECASE‘S</vt:lpstr>
      <vt:lpstr>USECASE GAMEMODE 1</vt:lpstr>
      <vt:lpstr>RUP &amp; GANTT-CHART</vt:lpstr>
      <vt:lpstr>JIRA &amp; BURNDOWN-DIAGRAMM</vt:lpstr>
      <vt:lpstr>CLASS DIAGRAM</vt:lpstr>
      <vt:lpstr>DATABASE  ARCHITEKTUR</vt:lpstr>
      <vt:lpstr>ALGORITHMUS GAMEMODE 1</vt:lpstr>
      <vt:lpstr>DEMO – ENJOY </vt:lpstr>
      <vt:lpstr>AUSBLICK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49</cp:revision>
  <dcterms:created xsi:type="dcterms:W3CDTF">2015-12-07T14:29:35Z</dcterms:created>
  <dcterms:modified xsi:type="dcterms:W3CDTF">2015-12-09T08:28:30Z</dcterms:modified>
</cp:coreProperties>
</file>