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0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08.12.2015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08.12.2015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08.12.2015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08.12.2015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UseCase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Project </a:t>
            </a:r>
            <a:r>
              <a:rPr lang="de-DE" dirty="0" err="1" smtClean="0"/>
              <a:t>Methodology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Architektur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Links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  <a:br>
              <a:rPr lang="de-DE" dirty="0" smtClean="0"/>
            </a:br>
            <a:r>
              <a:rPr lang="de-DE" sz="1200" dirty="0" smtClean="0"/>
              <a:t>(beinhaltet: </a:t>
            </a:r>
            <a:r>
              <a:rPr lang="de-DE" sz="1200" dirty="0" err="1" smtClean="0"/>
              <a:t>start</a:t>
            </a:r>
            <a:r>
              <a:rPr lang="de-DE" sz="1200" dirty="0" smtClean="0"/>
              <a:t>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, </a:t>
            </a:r>
            <a:r>
              <a:rPr lang="de-DE" sz="1200" dirty="0" err="1" smtClean="0"/>
              <a:t>play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 </a:t>
            </a:r>
            <a:r>
              <a:rPr lang="de-DE" sz="1200" dirty="0" err="1" smtClean="0"/>
              <a:t>mode</a:t>
            </a:r>
            <a:r>
              <a:rPr lang="de-DE" sz="1200" dirty="0" smtClean="0"/>
              <a:t> 1, </a:t>
            </a:r>
            <a:r>
              <a:rPr lang="de-DE" sz="1200" dirty="0" err="1" smtClean="0"/>
              <a:t>quit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br>
              <a:rPr lang="de-DE" dirty="0" smtClean="0"/>
            </a:br>
            <a:r>
              <a:rPr lang="de-DE" sz="1200" dirty="0"/>
              <a:t>(</a:t>
            </a:r>
            <a:r>
              <a:rPr lang="de-DE" sz="1200" dirty="0" smtClean="0"/>
              <a:t>beinhaltet: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/>
              <a:t>w</a:t>
            </a:r>
            <a:r>
              <a:rPr lang="de-DE" sz="1200" dirty="0" err="1" smtClean="0"/>
              <a:t>iki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/>
              <a:t>(beinhaltet: </a:t>
            </a:r>
            <a:r>
              <a:rPr lang="de-DE" sz="1200" dirty="0" err="1"/>
              <a:t>v</a:t>
            </a:r>
            <a:r>
              <a:rPr lang="de-DE" sz="1200" dirty="0" err="1" smtClean="0"/>
              <a:t>iew</a:t>
            </a:r>
            <a:r>
              <a:rPr lang="de-DE" sz="1200" dirty="0" smtClean="0"/>
              <a:t> </a:t>
            </a:r>
            <a:r>
              <a:rPr lang="de-DE" sz="1200" dirty="0" err="1"/>
              <a:t>i</a:t>
            </a:r>
            <a:r>
              <a:rPr lang="de-DE" sz="1200" dirty="0" err="1" smtClean="0"/>
              <a:t>nstruction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change</a:t>
            </a:r>
            <a:r>
              <a:rPr lang="de-DE" sz="1200" dirty="0" smtClean="0"/>
              <a:t> </a:t>
            </a:r>
            <a:r>
              <a:rPr lang="de-DE" sz="1200" dirty="0" err="1" smtClean="0"/>
              <a:t>language</a:t>
            </a:r>
            <a:r>
              <a:rPr lang="de-DE" sz="1200" dirty="0" smtClean="0"/>
              <a:t>)</a:t>
            </a:r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information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33128" y="2540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  <p:pic>
        <p:nvPicPr>
          <p:cNvPr id="1026" name="Picture 2" descr="C:\Users\mincekara\Desktop\2015-12-08 14_35_48-1 UseCase_Gamemode 1.docx - Microsoft Wo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790700"/>
            <a:ext cx="4483100" cy="43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cekara\Desktop\2015-12-08 14_36_40-1 UseCase_Gamemode 1.docx - Microsoft Wor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1803400"/>
            <a:ext cx="3327400" cy="44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1828800"/>
            <a:ext cx="4241800" cy="38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SRS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PROJECT METHODOLOGY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Agile (iterativ)</a:t>
            </a:r>
          </a:p>
          <a:p>
            <a:r>
              <a:rPr lang="de-DE" dirty="0" smtClean="0"/>
              <a:t>Vorgehensmodell: </a:t>
            </a:r>
            <a:r>
              <a:rPr lang="de-DE" dirty="0" err="1" smtClean="0"/>
              <a:t>rup</a:t>
            </a:r>
            <a:r>
              <a:rPr lang="de-DE" dirty="0" smtClean="0"/>
              <a:t> + GANTT-CHART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board</a:t>
            </a:r>
            <a:r>
              <a:rPr lang="de-DE" dirty="0" smtClean="0"/>
              <a:t> (JIRA)</a:t>
            </a:r>
          </a:p>
          <a:p>
            <a:r>
              <a:rPr lang="de-DE" dirty="0" smtClean="0"/>
              <a:t>Zeitschätzung: Stunden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73</Words>
  <Application>Microsoft Office PowerPoint</Application>
  <PresentationFormat>Benutzerdefiniert</PresentationFormat>
  <Paragraphs>40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Rückblick</vt:lpstr>
      <vt:lpstr>PowerPoint-Präsentation</vt:lpstr>
      <vt:lpstr>AGENDA</vt:lpstr>
      <vt:lpstr>VISION</vt:lpstr>
      <vt:lpstr>USECASE DIAGRAM &amp; USECASE‘S</vt:lpstr>
      <vt:lpstr>USECASE GAMEMODE 1</vt:lpstr>
      <vt:lpstr>SRS</vt:lpstr>
      <vt:lpstr>PROJECT METHODOLOGY</vt:lpstr>
      <vt:lpstr>ARCHITEKTUR</vt:lpstr>
      <vt:lpstr>CLASS DIAGRAM</vt:lpstr>
      <vt:lpstr>DEMO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13</cp:revision>
  <dcterms:created xsi:type="dcterms:W3CDTF">2015-12-07T14:29:35Z</dcterms:created>
  <dcterms:modified xsi:type="dcterms:W3CDTF">2015-12-08T14:14:18Z</dcterms:modified>
</cp:coreProperties>
</file>