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1" r:id="rId9"/>
    <p:sldId id="264" r:id="rId10"/>
    <p:sldId id="263" r:id="rId11"/>
    <p:sldId id="272" r:id="rId12"/>
    <p:sldId id="268" r:id="rId13"/>
    <p:sldId id="273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Architecture%20Documen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3108960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09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70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22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79" y="3795809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2" y="2498265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7" y="2098455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SRS: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1911605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github.com/nappydevelopment/docs/blob/master/pdfs/Software%20Architecture%20Document.pdf</a:t>
            </a:r>
            <a:r>
              <a:rPr lang="de-DE" dirty="0" smtClean="0"/>
              <a:t> </a:t>
            </a:r>
          </a:p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/>
              <a:t>: </a:t>
            </a:r>
            <a:r>
              <a:rPr lang="de-DE">
                <a:hlinkClick r:id="rId4"/>
              </a:rPr>
              <a:t>https://github.com/nappydevelopment/docs/blob/master/svg/New%20Classdiagram.svg</a:t>
            </a:r>
            <a:endParaRPr lang="de-DE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</Words>
  <Application>Microsoft Office PowerPoint</Application>
  <PresentationFormat>Breitbild</PresentationFormat>
  <Paragraphs>100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USECASE GAMEMODE 1</vt:lpstr>
      <vt:lpstr>RUP &amp; GANTT-CHART</vt:lpstr>
      <vt:lpstr>JIRA &amp; BURNDOWN-DIAGRAMM</vt:lpstr>
      <vt:lpstr>CLASS DIAGRAM</vt:lpstr>
      <vt:lpstr>DATABASE  ARCHITEKTUR</vt:lpstr>
      <vt:lpstr>ALGORITHMUS GAMEMODE 1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Manuel Bothner</cp:lastModifiedBy>
  <cp:revision>50</cp:revision>
  <dcterms:created xsi:type="dcterms:W3CDTF">2015-12-07T14:29:35Z</dcterms:created>
  <dcterms:modified xsi:type="dcterms:W3CDTF">2015-12-09T09:05:38Z</dcterms:modified>
</cp:coreProperties>
</file>