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89" r:id="rId9"/>
    <p:sldId id="262" r:id="rId10"/>
    <p:sldId id="274" r:id="rId11"/>
    <p:sldId id="279" r:id="rId12"/>
    <p:sldId id="288" r:id="rId13"/>
    <p:sldId id="271" r:id="rId14"/>
    <p:sldId id="275" r:id="rId15"/>
    <p:sldId id="290" r:id="rId16"/>
    <p:sldId id="294" r:id="rId17"/>
    <p:sldId id="285" r:id="rId18"/>
    <p:sldId id="283" r:id="rId19"/>
    <p:sldId id="286" r:id="rId20"/>
    <p:sldId id="291" r:id="rId21"/>
    <p:sldId id="276" r:id="rId22"/>
    <p:sldId id="264" r:id="rId23"/>
    <p:sldId id="295" r:id="rId24"/>
    <p:sldId id="263" r:id="rId25"/>
    <p:sldId id="268" r:id="rId26"/>
    <p:sldId id="277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0070C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00B05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spPr>
              <a:ln w="1270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70624"/>
        <c:axId val="84180992"/>
      </c:scatterChart>
      <c:valAx>
        <c:axId val="8417062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84180992"/>
        <c:crosses val="autoZero"/>
        <c:crossBetween val="midCat"/>
      </c:valAx>
      <c:valAx>
        <c:axId val="841809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84170624"/>
        <c:crosses val="autoZero"/>
        <c:crossBetween val="midCat"/>
      </c:valAx>
      <c:spPr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5875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44448"/>
        <c:axId val="84751104"/>
      </c:scatterChart>
      <c:valAx>
        <c:axId val="84744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84751104"/>
        <c:crosses val="autoZero"/>
        <c:crossBetween val="midCat"/>
      </c:valAx>
      <c:valAx>
        <c:axId val="84751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47444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83064"/>
              </p:ext>
            </p:extLst>
          </p:nvPr>
        </p:nvGraphicFramePr>
        <p:xfrm>
          <a:off x="7193617" y="2057399"/>
          <a:ext cx="4911298" cy="348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4679"/>
              </p:ext>
            </p:extLst>
          </p:nvPr>
        </p:nvGraphicFramePr>
        <p:xfrm>
          <a:off x="7214200" y="2214261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Vorgehensmodell in der agilen Softwareentwicklung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 descr="https://lh4.googleusercontent.com/wmEXKUVz9kCDW0ODyJCq0R2QxrH67PMYvQJcvADc-8VN8ScyQNIuydni4sBHlIxDgj1k3P9kFCdg3hVSG-ahsjkfUleKdWR4YYVeWl99c79eg99W6m0yuBqX_POhRFTG65GQlfjFp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51" y="2816340"/>
            <a:ext cx="5542698" cy="27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QUALTIY ASSURANCE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DEPLOYMENT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uales Studium\01 Theorie\4. Semester\03 Software Engineering\docs\presentation\Final\2016-06-14 20_16_58-[NAP-102] Travis Build Error_ master - JI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59" y="5162549"/>
            <a:ext cx="3460977" cy="11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+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48" y="239487"/>
            <a:ext cx="5011216" cy="4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5131853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ncekara\Desktop\2016-06-15 11_11_09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4" y="239487"/>
            <a:ext cx="50196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6-06-15 11_12_53-Installation Testing Document_Samuel.docx - Microsoft Wo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85" y="846564"/>
            <a:ext cx="61452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MetricsReloaded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Codacy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Abhängigkeiten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zyklomaitsche</a:t>
            </a:r>
            <a:r>
              <a:rPr lang="de-DE" dirty="0" smtClean="0"/>
              <a:t> Komplexität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/>
          </a:p>
        </p:txBody>
      </p:sp>
      <p:pic>
        <p:nvPicPr>
          <p:cNvPr id="4098" name="Picture 2" descr="C:\Users\mincekara\Desktop\2016-06-15 11_54_55-Nappy-the-ingenious - Codacy - 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87" y="1814282"/>
            <a:ext cx="7093230" cy="2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cekara\Desktop\2016-06-15 11_56_27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60" y="2127386"/>
            <a:ext cx="5305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RUP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smtClean="0"/>
              <a:t>Points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/>
              <a:t>Quality </a:t>
            </a:r>
            <a:r>
              <a:rPr lang="de-DE" dirty="0" smtClean="0"/>
              <a:t>Assurance</a:t>
            </a:r>
            <a:endParaRPr lang="de-DE" dirty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Automation </a:t>
            </a:r>
            <a:r>
              <a:rPr lang="de-DE" dirty="0" err="1" smtClean="0"/>
              <a:t>and</a:t>
            </a:r>
            <a:r>
              <a:rPr lang="de-DE" dirty="0" smtClean="0"/>
              <a:t> Integration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Metrics</a:t>
            </a:r>
            <a:endParaRPr lang="de-DE" dirty="0"/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Technical </a:t>
            </a:r>
            <a:r>
              <a:rPr lang="de-DE" dirty="0" err="1" smtClean="0"/>
              <a:t>Ability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Architecture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Patterns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292608" lvl="1" indent="0">
              <a:buNone/>
            </a:pPr>
            <a:endParaRPr lang="de-DE" dirty="0" smtClean="0"/>
          </a:p>
          <a:p>
            <a:pPr marL="749808" lvl="1" indent="-457200">
              <a:buFont typeface="+mj-lt"/>
              <a:buAutoNum type="arabicPeriod" startAt="7"/>
            </a:pPr>
            <a:endParaRPr lang="de-DE" dirty="0"/>
          </a:p>
          <a:p>
            <a:pPr marL="457200" indent="-457200">
              <a:buFont typeface="+mj-lt"/>
              <a:buAutoNum type="arabicPeriod" startAt="5"/>
            </a:pPr>
            <a:endParaRPr lang="de-DE" dirty="0" smtClean="0"/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TECHNICAL ABILITY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Java FX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Jede Stage hat ihr eigenes MVC-Konzept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UC: </a:t>
            </a:r>
            <a:r>
              <a:rPr lang="de-DE" dirty="0" err="1" smtClean="0"/>
              <a:t>Gamemode</a:t>
            </a:r>
            <a:r>
              <a:rPr lang="de-DE" dirty="0" smtClean="0"/>
              <a:t> 1 und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/>
          </a:p>
        </p:txBody>
      </p:sp>
      <p:pic>
        <p:nvPicPr>
          <p:cNvPr id="3074" name="Picture 2" descr="C:\Duales Studium\01 Theorie\4. Semester\03 Software Engineering\docs\presentation\Final\state patte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49" y="2207246"/>
            <a:ext cx="76866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27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/>
                <a:gridCol w="4914900"/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oftware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Sekunden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Ressourcennutzung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375</Words>
  <Application>Microsoft Office PowerPoint</Application>
  <PresentationFormat>Benutzerdefiniert</PresentationFormat>
  <Paragraphs>211</Paragraphs>
  <Slides>27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PROJECT METHODOLOGY</vt:lpstr>
      <vt:lpstr>RUP</vt:lpstr>
      <vt:lpstr>GANTT-CHART</vt:lpstr>
      <vt:lpstr>FUNCTION POINTS</vt:lpstr>
      <vt:lpstr>SCRUM</vt:lpstr>
      <vt:lpstr>JIRA</vt:lpstr>
      <vt:lpstr>BURNDOWN-DIAGRAMM</vt:lpstr>
      <vt:lpstr>QUALTIY ASSURANCE</vt:lpstr>
      <vt:lpstr>DEPLOYMENT</vt:lpstr>
      <vt:lpstr>RISKMANAGEMENT</vt:lpstr>
      <vt:lpstr>TESTING</vt:lpstr>
      <vt:lpstr>METRICS</vt:lpstr>
      <vt:lpstr>TECHNICAL ABILITY</vt:lpstr>
      <vt:lpstr>ARCHITEKTUR</vt:lpstr>
      <vt:lpstr>CLASS DIAGRAM</vt:lpstr>
      <vt:lpstr>PATTERNS</vt:lpstr>
      <vt:lpstr>DATABASE  ARCHITEKTUR</vt:lpstr>
      <vt:lpstr>DEMO – ENJOY 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146</cp:revision>
  <dcterms:created xsi:type="dcterms:W3CDTF">2015-12-07T14:29:35Z</dcterms:created>
  <dcterms:modified xsi:type="dcterms:W3CDTF">2016-06-15T10:08:06Z</dcterms:modified>
</cp:coreProperties>
</file>