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2" r:id="rId7"/>
    <p:sldId id="274" r:id="rId8"/>
    <p:sldId id="271" r:id="rId9"/>
    <p:sldId id="275" r:id="rId10"/>
    <p:sldId id="276" r:id="rId11"/>
    <p:sldId id="264" r:id="rId12"/>
    <p:sldId id="263" r:id="rId13"/>
    <p:sldId id="272" r:id="rId14"/>
    <p:sldId id="268" r:id="rId15"/>
    <p:sldId id="273" r:id="rId16"/>
    <p:sldId id="269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14.06.2016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9 13_10_22-architektur.pdf - Foxit Read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2860" b="2586"/>
          <a:stretch/>
        </p:blipFill>
        <p:spPr bwMode="auto">
          <a:xfrm>
            <a:off x="451359" y="2275114"/>
            <a:ext cx="7097241" cy="33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57" y="2092325"/>
            <a:ext cx="4165600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3074" name="Picture 2" descr="C:\Users\mincekara\Desktop\2015-12-09 13_03_09-Mozilla Firef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2" y="1755999"/>
            <a:ext cx="9742716" cy="44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13657" y="5332167"/>
            <a:ext cx="511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https://github.com/nappydevelopment/docs/blob/master/svg/New%20Classdiagram.svg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Zusammenfassung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/>
          </a:p>
        </p:txBody>
      </p:sp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801916"/>
            <a:ext cx="4100512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5314" y="1704220"/>
            <a:ext cx="1132114" cy="374952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 &amp;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</a:t>
            </a:r>
            <a:r>
              <a:rPr lang="de-DE" dirty="0" smtClean="0"/>
              <a:t>1</a:t>
            </a:r>
          </a:p>
          <a:p>
            <a:r>
              <a:rPr lang="de-DE" dirty="0" smtClean="0"/>
              <a:t>2</a:t>
            </a:r>
            <a:r>
              <a:rPr lang="de-DE" dirty="0" smtClean="0"/>
              <a:t>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smtClean="0"/>
              <a:t>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err="1" smtClean="0"/>
              <a:t>UseCase</a:t>
            </a:r>
            <a:r>
              <a:rPr lang="de-DE" dirty="0" smtClean="0"/>
              <a:t>: Change </a:t>
            </a:r>
            <a:r>
              <a:rPr lang="de-DE" dirty="0" smtClean="0"/>
              <a:t>Settings</a:t>
            </a:r>
            <a:endParaRPr lang="de-DE" dirty="0"/>
          </a:p>
          <a:p>
            <a:r>
              <a:rPr lang="de-DE" dirty="0" smtClean="0"/>
              <a:t>5</a:t>
            </a:r>
            <a:r>
              <a:rPr lang="de-DE" dirty="0" smtClean="0"/>
              <a:t>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smtClean="0"/>
              <a:t>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477122"/>
            <a:ext cx="10058400" cy="4023360"/>
          </a:xfrm>
        </p:spPr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endParaRPr lang="de-DE" sz="1800" dirty="0" smtClean="0">
              <a:hlinkClick r:id="rId2"/>
            </a:endParaRPr>
          </a:p>
          <a:p>
            <a:endParaRPr lang="de-DE" sz="1800" dirty="0">
              <a:hlinkClick r:id="rId2"/>
            </a:endParaRPr>
          </a:p>
          <a:p>
            <a:r>
              <a:rPr lang="de-DE" sz="1800" dirty="0" smtClean="0">
                <a:hlinkClick r:id="rId2"/>
              </a:rPr>
              <a:t>http</a:t>
            </a:r>
            <a:r>
              <a:rPr lang="de-DE" sz="1800" dirty="0">
                <a:hlinkClick r:id="rId2"/>
              </a:rPr>
              <a:t>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</Words>
  <Application>Microsoft Office PowerPoint</Application>
  <PresentationFormat>Benutzerdefiniert</PresentationFormat>
  <Paragraphs>109</Paragraphs>
  <Slides>17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RUP &amp; GANTT-CHART</vt:lpstr>
      <vt:lpstr>RUP &amp; GANTT-CHART</vt:lpstr>
      <vt:lpstr>JIRA &amp; BURNDOWN-DIAGRAMM</vt:lpstr>
      <vt:lpstr>JIRA &amp; BURNDOWN-DIAGRAMM</vt:lpstr>
      <vt:lpstr>CLASS DIAGRAM &amp; ARCHITEKTUR</vt:lpstr>
      <vt:lpstr>CLASS DIAGRAM &amp; ARCHITEKTUR</vt:lpstr>
      <vt:lpstr>DATABASE  ARCHITEKTUR</vt:lpstr>
      <vt:lpstr>ALGORITHMUS GAMEMODE 1</vt:lpstr>
      <vt:lpstr>DEMO – ENJOY </vt:lpstr>
      <vt:lpstr>Zusammenfassung</vt:lpstr>
      <vt:lpstr>LINKS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68</cp:revision>
  <dcterms:created xsi:type="dcterms:W3CDTF">2015-12-07T14:29:35Z</dcterms:created>
  <dcterms:modified xsi:type="dcterms:W3CDTF">2016-06-14T10:48:52Z</dcterms:modified>
</cp:coreProperties>
</file>