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61" r:id="rId6"/>
    <p:sldId id="259" r:id="rId7"/>
    <p:sldId id="281" r:id="rId8"/>
    <p:sldId id="262" r:id="rId9"/>
    <p:sldId id="274" r:id="rId10"/>
    <p:sldId id="279" r:id="rId11"/>
    <p:sldId id="271" r:id="rId12"/>
    <p:sldId id="275" r:id="rId13"/>
    <p:sldId id="285" r:id="rId14"/>
    <p:sldId id="276" r:id="rId15"/>
    <p:sldId id="264" r:id="rId16"/>
    <p:sldId id="263" r:id="rId17"/>
    <p:sldId id="283" r:id="rId18"/>
    <p:sldId id="287" r:id="rId19"/>
    <p:sldId id="272" r:id="rId20"/>
    <p:sldId id="284" r:id="rId21"/>
    <p:sldId id="286" r:id="rId22"/>
    <p:sldId id="268" r:id="rId23"/>
    <p:sldId id="269" r:id="rId24"/>
    <p:sldId id="277" r:id="rId25"/>
    <p:sldId id="28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Tabelle1!$I$2</c:f>
              <c:strCache>
                <c:ptCount val="1"/>
                <c:pt idx="0">
                  <c:v>FP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185-4C1A-B1A4-BC1C676DBECF}"/>
              </c:ext>
            </c:extLst>
          </c:dPt>
          <c:dPt>
            <c:idx val="1"/>
            <c:marker>
              <c:spPr>
                <a:solidFill>
                  <a:srgbClr val="92D05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185-4C1A-B1A4-BC1C676DBECF}"/>
              </c:ext>
            </c:extLst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185-4C1A-B1A4-BC1C676DBECF}"/>
              </c:ext>
            </c:extLst>
          </c:dPt>
          <c:trendline>
            <c:trendlineType val="log"/>
            <c:dispRSqr val="0"/>
            <c:dispEq val="0"/>
          </c:trendline>
          <c:xVal>
            <c:numRef>
              <c:f>Tabelle1!$H$3:$H$7</c:f>
              <c:numCache>
                <c:formatCode>0.00</c:formatCode>
                <c:ptCount val="5"/>
                <c:pt idx="0">
                  <c:v>35</c:v>
                </c:pt>
                <c:pt idx="1">
                  <c:v>30.5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84E-462E-B6C5-08C4C156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06624"/>
        <c:axId val="118097792"/>
      </c:scatterChart>
      <c:valAx>
        <c:axId val="9690662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Total time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18097792"/>
        <c:crosses val="autoZero"/>
        <c:crossBetween val="midCat"/>
      </c:valAx>
      <c:valAx>
        <c:axId val="11809779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69066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Tabelle1!$G$2</c:f>
              <c:strCache>
                <c:ptCount val="1"/>
                <c:pt idx="0">
                  <c:v>Testing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Tabelle1!$G$3:$G$7</c:f>
              <c:numCache>
                <c:formatCode>0.00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13-4CCA-937B-BFE2918FD451}"/>
            </c:ext>
          </c:extLst>
        </c:ser>
        <c:ser>
          <c:idx val="2"/>
          <c:order val="1"/>
          <c:tx>
            <c:strRef>
              <c:f>Tabelle1!$F$2</c:f>
              <c:strCache>
                <c:ptCount val="1"/>
                <c:pt idx="0">
                  <c:v>Coding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Tabelle1!$F$3:$F$7</c:f>
              <c:numCache>
                <c:formatCode>0.00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913-4CCA-937B-BFE2918FD451}"/>
            </c:ext>
          </c:extLst>
        </c:ser>
        <c:ser>
          <c:idx val="3"/>
          <c:order val="2"/>
          <c:tx>
            <c:strRef>
              <c:f>Tabelle1!$E$2</c:f>
              <c:strCache>
                <c:ptCount val="1"/>
                <c:pt idx="0">
                  <c:v>Documentation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Tabelle1!$E$3:$E$7</c:f>
              <c:numCache>
                <c:formatCode>0.00</c:formatCode>
                <c:ptCount val="5"/>
                <c:pt idx="0">
                  <c:v>4</c:v>
                </c:pt>
                <c:pt idx="1">
                  <c:v>17.5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913-4CCA-937B-BFE2918FD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959936"/>
        <c:axId val="119962240"/>
      </c:scatterChart>
      <c:valAx>
        <c:axId val="119959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TIme</a:t>
                </a:r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119962240"/>
        <c:crosses val="autoZero"/>
        <c:crossBetween val="midCat"/>
      </c:valAx>
      <c:valAx>
        <c:axId val="1199622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99599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7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2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04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9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10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2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6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14.06.2016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93.196.7.27:8080/secure/RapidBoard.jspa?rapidView=8&amp;projectKey=NAP&amp;view=planning.nodet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raw/master/jar/nappy-the-ingenious-1.0.0.ja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ppydevelopment/docs/blob/master/pdfs/Software%20Requirements%20Specification.pdf" TargetMode="External"/><Relationship Id="rId5" Type="http://schemas.openxmlformats.org/officeDocument/2006/relationships/hyperlink" Target="https://github.com/nappydevelopment/docs/blob/master/pdfs/SE_GanttChart_UntilMidterm.pdf" TargetMode="External"/><Relationship Id="rId4" Type="http://schemas.openxmlformats.org/officeDocument/2006/relationships/hyperlink" Target="https://nappydevelopment.wordpress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E_GanttChart_UntilMidterm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FUNCTION 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/>
          </a:p>
        </p:txBody>
      </p:sp>
      <p:pic>
        <p:nvPicPr>
          <p:cNvPr id="3074" name="Picture 2" descr="C:\Users\mincekara\Desktop\2016-06-14 17_39_43-Microsoft Excel - Usecase doc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" y="2569046"/>
            <a:ext cx="6986847" cy="20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510498"/>
              </p:ext>
            </p:extLst>
          </p:nvPr>
        </p:nvGraphicFramePr>
        <p:xfrm>
          <a:off x="6965016" y="1999019"/>
          <a:ext cx="5226984" cy="363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338246"/>
              </p:ext>
            </p:extLst>
          </p:nvPr>
        </p:nvGraphicFramePr>
        <p:xfrm>
          <a:off x="6936440" y="1996547"/>
          <a:ext cx="5255560" cy="319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r>
              <a:rPr lang="de-DE" sz="1800" dirty="0" smtClean="0">
                <a:hlinkClick r:id="rId3"/>
              </a:rPr>
              <a:t>http</a:t>
            </a:r>
            <a:r>
              <a:rPr lang="de-DE" sz="1800" dirty="0">
                <a:hlinkClick r:id="rId3"/>
              </a:rPr>
              <a:t>://</a:t>
            </a:r>
            <a:r>
              <a:rPr lang="de-DE" sz="1800" dirty="0" smtClean="0">
                <a:hlinkClick r:id="rId3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RISKMANAGEMENT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/>
          </a:p>
        </p:txBody>
      </p:sp>
      <p:pic>
        <p:nvPicPr>
          <p:cNvPr id="4098" name="Picture 2" descr="C:\Users\mincekara\Desktop\2016-06-14 17_45_01-Microsoft Excel - Riskmanagement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8" y="1964704"/>
            <a:ext cx="9975424" cy="29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6146" name="Picture 2" descr="C:\Duales Studium\01 Theorie\4. Semester\03 Software Engineering\docs\presentation\Final\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78" y="2190748"/>
            <a:ext cx="6968100" cy="34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  <p:pic>
        <p:nvPicPr>
          <p:cNvPr id="5123" name="Picture 3" descr="C:\Duales Studium\01 Theorie\4. Semester\03 Software Engineering\docs\presentation\Final\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4" y="22302"/>
            <a:ext cx="5914606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60088" y="1996070"/>
            <a:ext cx="4917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Java FX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 smtClean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Jede Stage hat ihr eigenes MVC-Konzept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Abgeschlossenheit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Austauschbar und feste Schnittstellen zur Logik</a:t>
            </a:r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  <p:pic>
        <p:nvPicPr>
          <p:cNvPr id="1026" name="Picture 2" descr="C:\Duales Studium\01 Theorie\4. Semester\03 Software Engineering\docs\presentation\Final\Database 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65" y="130630"/>
            <a:ext cx="6309466" cy="61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TestFX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Installation Tests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 dirty="0"/>
          </a:p>
        </p:txBody>
      </p:sp>
      <p:pic>
        <p:nvPicPr>
          <p:cNvPr id="7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80" y="568711"/>
            <a:ext cx="4652573" cy="42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Duales Studium\01 Theorie\4. Semester\03 Software Engineering\docs\presentation\Final\2016-06-14 13_38_18-nappydevelopment_Nappy-the-ingenious_ This is our project for softwareengineer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44" y="4972747"/>
            <a:ext cx="50673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DEPLOYMENT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18</a:t>
            </a:fld>
            <a:endParaRPr lang="de-DE" dirty="0"/>
          </a:p>
        </p:txBody>
      </p:sp>
      <p:pic>
        <p:nvPicPr>
          <p:cNvPr id="8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15" y="1929426"/>
            <a:ext cx="5660286" cy="40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1 + 2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19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Wer ist </a:t>
            </a:r>
            <a:r>
              <a:rPr lang="de-DE" dirty="0" err="1" smtClean="0"/>
              <a:t>nappydevelopment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 &amp; </a:t>
            </a:r>
            <a:r>
              <a:rPr lang="de-DE" dirty="0" err="1" smtClean="0"/>
              <a:t>Scope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</a:t>
            </a:r>
            <a:r>
              <a:rPr lang="de-DE" dirty="0" err="1" smtClean="0"/>
              <a:t>long</a:t>
            </a:r>
            <a:r>
              <a:rPr lang="de-DE" dirty="0" smtClean="0"/>
              <a:t>-term </a:t>
            </a:r>
            <a:r>
              <a:rPr lang="de-DE" dirty="0" err="1" smtClean="0"/>
              <a:t>planning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Riskmanagement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Class Diagramm &amp; Architektur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Algorithmus 1 + 2</a:t>
            </a:r>
            <a:endParaRPr 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Software Patterns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dirty="0" err="1" smtClean="0"/>
              <a:t>Metrics</a:t>
            </a:r>
            <a:endParaRPr lang="de-DE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Demo</a:t>
            </a:r>
          </a:p>
          <a:p>
            <a:pPr marL="457200" indent="-457200">
              <a:buFont typeface="+mj-lt"/>
              <a:buAutoNum type="arabicPeriod" startAt="7"/>
            </a:pPr>
            <a:endParaRPr lang="de-DE" dirty="0" smtClean="0"/>
          </a:p>
          <a:p>
            <a:pPr marL="457200" indent="-457200">
              <a:buFont typeface="+mj-lt"/>
              <a:buAutoNum type="arabicPeriod" startAt="7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State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20</a:t>
            </a:fld>
            <a:endParaRPr lang="de-DE"/>
          </a:p>
        </p:txBody>
      </p:sp>
      <p:pic>
        <p:nvPicPr>
          <p:cNvPr id="6" name="Grafik 5" descr="after_patter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6" y="11151"/>
            <a:ext cx="5969502" cy="629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 fontScale="92500" lnSpcReduction="10000"/>
          </a:bodyPr>
          <a:lstStyle/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Jar</a:t>
            </a:r>
            <a:r>
              <a:rPr lang="de-DE" sz="1500" dirty="0"/>
              <a:t>: </a:t>
            </a:r>
            <a:r>
              <a:rPr lang="de-DE" sz="1500" dirty="0">
                <a:hlinkClick r:id="rId3"/>
              </a:rPr>
              <a:t>https://</a:t>
            </a:r>
            <a:r>
              <a:rPr lang="de-DE" sz="1500" dirty="0" smtClean="0">
                <a:hlinkClick r:id="rId3"/>
              </a:rPr>
              <a:t>github.com/nappydevelopment/Nappy-the-ingenious/raw/master/jar/nappy-the-ingenious-1.0.0.jar</a:t>
            </a:r>
            <a:r>
              <a:rPr lang="de-DE" sz="1500" dirty="0" smtClean="0"/>
              <a:t> 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smtClean="0"/>
              <a:t>Gantt-Chart: </a:t>
            </a:r>
            <a:r>
              <a:rPr lang="de-DE" dirty="0">
                <a:hlinkClick r:id="rId5"/>
              </a:rPr>
              <a:t>https://github.com/nappydevelopment/docs/blob/master/pdfs/SE_GanttChart_UntilMidterm.pdf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SRS</a:t>
            </a:r>
            <a:r>
              <a:rPr lang="de-DE" dirty="0" smtClean="0"/>
              <a:t>: </a:t>
            </a:r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</a:t>
            </a:r>
            <a:r>
              <a:rPr lang="de-DE" dirty="0" smtClean="0">
                <a:hlinkClick r:id="rId6"/>
              </a:rPr>
              <a:t>github.com/nappydevelopment/docs/blob/master/pdfs/Software%20Requirements%20Specification.pdf</a:t>
            </a:r>
            <a:r>
              <a:rPr lang="de-DE" dirty="0" smtClean="0"/>
              <a:t>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4" y="301604"/>
            <a:ext cx="4876800" cy="5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918855" y="1443715"/>
            <a:ext cx="1131888" cy="37465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25</a:t>
            </a:fld>
            <a:endParaRPr lang="de-DE"/>
          </a:p>
        </p:txBody>
      </p:sp>
      <p:pic>
        <p:nvPicPr>
          <p:cNvPr id="1026" name="Picture 2" descr="C:\Duales Studium\01 Theorie\4. Semester\03 Software Engineering\docs\logos\nap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-33692"/>
            <a:ext cx="4550229" cy="61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5072743" y="4506687"/>
            <a:ext cx="1817913" cy="12627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Vielen Dank für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eure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75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WER IST NAPPYDEVELOPMENT?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72904"/>
              </p:ext>
            </p:extLst>
          </p:nvPr>
        </p:nvGraphicFramePr>
        <p:xfrm>
          <a:off x="1284514" y="2079175"/>
          <a:ext cx="9829800" cy="39188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14900"/>
                <a:gridCol w="4914900"/>
              </a:tblGrid>
              <a:tr h="391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effectLst/>
                        </a:rPr>
                        <a:t>Discipline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Team </a:t>
                      </a:r>
                      <a:r>
                        <a:rPr lang="de-DE" sz="1800" dirty="0" err="1">
                          <a:effectLst/>
                        </a:rPr>
                        <a:t>member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Business Modeling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Marc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Mahler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Requirements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Analysis </a:t>
                      </a:r>
                      <a:r>
                        <a:rPr lang="de-DE" sz="1200" dirty="0" err="1">
                          <a:effectLst/>
                        </a:rPr>
                        <a:t>and</a:t>
                      </a:r>
                      <a:r>
                        <a:rPr lang="de-DE" sz="1200" dirty="0">
                          <a:effectLst/>
                        </a:rPr>
                        <a:t> Design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Marvin Zerulla and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Implementation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Test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Deployment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Marvin Zerulla </a:t>
                      </a:r>
                      <a:r>
                        <a:rPr lang="de-DE" sz="1200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Project Management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Environment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Marc 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Mahler </a:t>
                      </a:r>
                      <a:r>
                        <a:rPr lang="de-DE" sz="120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Configuration and Change Managment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</a:rPr>
                        <a:t>Marvin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Zerulla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 &amp; SCOPE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98446" y="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Non-functional Requirements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Plattformunabhängigkeit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vollständig Offline lauffähig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Antwortzeiten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Startzeit: ~5 Sekunden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Nach Start: ~0,5 Sekunden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Ressourcennutzung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Testabdeckung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Insgesamt &gt; 50%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100 spielbare Figuren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>
              <a:hlinkClick r:id="rId3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376</Words>
  <Application>Microsoft Office PowerPoint</Application>
  <PresentationFormat>Benutzerdefiniert</PresentationFormat>
  <Paragraphs>198</Paragraphs>
  <Slides>25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Rückblick</vt:lpstr>
      <vt:lpstr>PowerPoint-Präsentation</vt:lpstr>
      <vt:lpstr>AGENDA</vt:lpstr>
      <vt:lpstr>WER IST NAPPYDEVELOPMENT?</vt:lpstr>
      <vt:lpstr>VISION &amp; SCOPE</vt:lpstr>
      <vt:lpstr>Software Requirements Specification</vt:lpstr>
      <vt:lpstr>USECASE DIAGRAM &amp; USECASE‘S</vt:lpstr>
      <vt:lpstr>Non-functional Requirements</vt:lpstr>
      <vt:lpstr>RUP</vt:lpstr>
      <vt:lpstr>GANTT-CHART</vt:lpstr>
      <vt:lpstr>FUNCTION POINTS</vt:lpstr>
      <vt:lpstr>JIRA</vt:lpstr>
      <vt:lpstr>BURNDOWN-DIAGRAMM</vt:lpstr>
      <vt:lpstr>RISKMANAGEMENT</vt:lpstr>
      <vt:lpstr>CLASS DIAGRAM &amp; ARCHITEKTUR</vt:lpstr>
      <vt:lpstr>CLASS DIAGRAM &amp;  ARCHITEKTUR</vt:lpstr>
      <vt:lpstr>DATABASE  ARCHITEKTUR</vt:lpstr>
      <vt:lpstr>TESTING</vt:lpstr>
      <vt:lpstr>DEPLOYMENT</vt:lpstr>
      <vt:lpstr>ALGORITHMUS GAMEMODE 1 + 2</vt:lpstr>
      <vt:lpstr>SOFTWARE  PATTERNS</vt:lpstr>
      <vt:lpstr>METRICS</vt:lpstr>
      <vt:lpstr>DEMO – ENJOY </vt:lpstr>
      <vt:lpstr>LINKS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121</cp:revision>
  <dcterms:created xsi:type="dcterms:W3CDTF">2015-12-07T14:29:35Z</dcterms:created>
  <dcterms:modified xsi:type="dcterms:W3CDTF">2016-06-14T16:17:09Z</dcterms:modified>
</cp:coreProperties>
</file>