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Source Code Pro" panose="020B0604020202020204" charset="0"/>
      <p:regular r:id="rId15"/>
      <p:bold r:id="rId16"/>
    </p:embeddedFont>
    <p:embeddedFont>
      <p:font typeface="Amatic SC" panose="020B0604020202020204" charset="-79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3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16062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TOM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Es gibt Kinder - die gerne außerhalb der Schule neues Wissen lernen wollen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Allerdings gibt es auch noch im Jahr 2017 Fälle - in denen Kindern eine Schulbildung nicht ermöglicht wird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TOM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Daher ist unsere Motivation ….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Tom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Global Goals sind 17 Ziele welche bis 2030 Umgesetzt werden sollen, um das Leben für alle Menschen auf der Welt zu verbessern. Dazu gehört unter anderem das Ziel hochwertige Bildung.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Dieses Ziel beschreibt die Sicherung eines integrierenden Bildungssystems für alle und die Förderung von gleichberechtigten und hochwertigen lebenslangen Lernchancen.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Denn 2017 gibt es immernoch Menschen die in bildungsfernen Ländern wohnen oder z.B. Flüchtlinge die z.B. kein Deutsch können und neue Sachen lernen sollen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Die Common Core State Standards sind hochqualitative akademische Standards für Mathe und Englisch.  Diese skizzieren die Lernziele, was ein Schüler am Ende jeder Klasse wissen und fähig sein sollte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Wir haben uns drei besondere Herausforderungen für diese Präsentation herausgepickt - die wi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Für die erste Herausforderungen schauen wir uns mal die Architektur von NoRPG an und wie diese Herausforderung gelöst wurde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/>
              <a:t>TOM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ALI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Geschichte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Welten = Klasse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Verschiedene Interaktionsobjekte (Truhen, Spiele, 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/>
              <a:t>Lerninhalte nicht in NoRPG denn es handelt es sich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Spielend, aber noch strukturiert von überall lernen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‹Nr.›</a:t>
            </a:fld>
            <a:endParaRPr lang="de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‹Nr.›</a:t>
            </a:fld>
            <a:endParaRPr lang="de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oRPG" TargetMode="External"/><Relationship Id="rId7" Type="http://schemas.openxmlformats.org/officeDocument/2006/relationships/hyperlink" Target="http://www.freepik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orestandards.org/" TargetMode="External"/><Relationship Id="rId5" Type="http://schemas.openxmlformats.org/officeDocument/2006/relationships/hyperlink" Target="http://www.globalgoals.org/de/" TargetMode="External"/><Relationship Id="rId4" Type="http://schemas.openxmlformats.org/officeDocument/2006/relationships/hyperlink" Target="https://github.com/nappydevelopment/NoRPG-do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0B7q15CToS5rEcy1mTVl1am5tb3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NoRPG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800"/>
              <a:t>eine Präsentation von </a:t>
            </a:r>
            <a:br>
              <a:rPr lang="de" sz="1800"/>
            </a:br>
            <a:r>
              <a:rPr lang="de" sz="1800"/>
              <a:t>Mehmet Ali Incekara und Tom Wolske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Ausblick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" sz="1400" dirty="0"/>
              <a:t>Prüfung des Lernfortschrittes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" sz="1400" dirty="0"/>
              <a:t>Auswahl von geprüften Lernspielen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400"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" sz="1400" dirty="0"/>
              <a:t>Weitere Erweiterungen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" sz="1400" dirty="0"/>
              <a:t>Mehr Sprachen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" dirty="0"/>
              <a:t>Vorlesen der </a:t>
            </a:r>
            <a:r>
              <a:rPr lang="de" dirty="0" smtClean="0"/>
              <a:t>Texte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" dirty="0" smtClean="0"/>
              <a:t>weitere </a:t>
            </a:r>
            <a:r>
              <a:rPr lang="de" dirty="0"/>
              <a:t>Schulfächer und </a:t>
            </a:r>
            <a:r>
              <a:rPr lang="de" dirty="0" smtClean="0"/>
              <a:t>Schulklassen </a:t>
            </a:r>
            <a:endParaRPr lang="de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Vielen Dank für die Aufmerksamkeit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Noch Fragen?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Quellen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400"/>
              <a:t>Github - </a:t>
            </a:r>
            <a:r>
              <a:rPr lang="de" sz="1400" u="sng">
                <a:solidFill>
                  <a:schemeClr val="hlink"/>
                </a:solidFill>
                <a:hlinkClick r:id="rId3"/>
              </a:rPr>
              <a:t>Quellcode</a:t>
            </a:r>
            <a:r>
              <a:rPr lang="de" sz="1400"/>
              <a:t/>
            </a:r>
            <a:br>
              <a:rPr lang="de" sz="1400"/>
            </a:br>
            <a:r>
              <a:rPr lang="de" sz="1400"/>
              <a:t>Github - </a:t>
            </a:r>
            <a:r>
              <a:rPr lang="de" sz="1400" u="sng">
                <a:solidFill>
                  <a:schemeClr val="hlink"/>
                </a:solidFill>
                <a:hlinkClick r:id="rId4"/>
              </a:rPr>
              <a:t>Doku</a:t>
            </a:r>
          </a:p>
          <a:p>
            <a:pPr lvl="0">
              <a:spcBef>
                <a:spcPts val="0"/>
              </a:spcBef>
              <a:buNone/>
            </a:pPr>
            <a:r>
              <a:rPr lang="de" sz="1400" u="sng">
                <a:solidFill>
                  <a:schemeClr val="hlink"/>
                </a:solidFill>
                <a:hlinkClick r:id="rId5"/>
              </a:rPr>
              <a:t>The Global Goals</a:t>
            </a:r>
          </a:p>
          <a:p>
            <a:pPr lvl="0">
              <a:spcBef>
                <a:spcPts val="0"/>
              </a:spcBef>
              <a:buNone/>
            </a:pPr>
            <a:r>
              <a:rPr lang="de" sz="1400" u="sng">
                <a:solidFill>
                  <a:schemeClr val="hlink"/>
                </a:solidFill>
                <a:hlinkClick r:id="rId6"/>
              </a:rPr>
              <a:t>Common Core State Standards</a:t>
            </a:r>
          </a:p>
          <a:p>
            <a:pPr lvl="0">
              <a:spcBef>
                <a:spcPts val="0"/>
              </a:spcBef>
              <a:buNone/>
            </a:pPr>
            <a:r>
              <a:rPr lang="de" sz="1400"/>
              <a:t>Icons made by </a:t>
            </a:r>
            <a:r>
              <a:rPr lang="de" sz="1400" u="sng">
                <a:solidFill>
                  <a:schemeClr val="hlink"/>
                </a:solidFill>
                <a:hlinkClick r:id="rId7"/>
              </a:rPr>
              <a:t>Freepik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300" y="1904050"/>
            <a:ext cx="2097400" cy="20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 flipH="1">
            <a:off x="3125975" y="1108450"/>
            <a:ext cx="1307100" cy="795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200">
                <a:latin typeface="Source Code Pro"/>
                <a:ea typeface="Source Code Pro"/>
                <a:cs typeface="Source Code Pro"/>
                <a:sym typeface="Source Code Pro"/>
              </a:rPr>
              <a:t>Hallo, wir sind Tom und Alina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Die Motivation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Die Motivation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680100" y="3802912"/>
            <a:ext cx="5551500" cy="100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400"/>
              <a:t>Idee: Webanwendung als Spiel Umsetzen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650" y="705550"/>
            <a:ext cx="3016756" cy="16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197550" y="1128900"/>
            <a:ext cx="5744100" cy="1996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</a:pPr>
            <a:r>
              <a:rPr lang="d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Grundlage: Webanwendung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</a:pPr>
            <a:r>
              <a:rPr lang="de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Problem</a:t>
            </a:r>
            <a:r>
              <a:rPr lang="d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Geringe Motivation für Kinder sich anzumelden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75" y="3443100"/>
            <a:ext cx="1362425" cy="13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0500" y="3802924"/>
            <a:ext cx="330550" cy="3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Die Ziele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dirty="0"/>
              <a:t>The Global Goals</a:t>
            </a:r>
          </a:p>
          <a:p>
            <a:pPr marL="457200" lvl="0" indent="-311150" rtl="0">
              <a:spcBef>
                <a:spcPts val="0"/>
              </a:spcBef>
              <a:buSzPct val="100000"/>
            </a:pPr>
            <a:r>
              <a:rPr lang="de" sz="1300" dirty="0"/>
              <a:t>Sicherung eines integrierenden Bildungssystems für alle und die Förderung von gleichberechtigten und hochwertigen lebenslangen Lernchancen</a:t>
            </a:r>
          </a:p>
          <a:p>
            <a:pPr lvl="0" rtl="0">
              <a:spcBef>
                <a:spcPts val="0"/>
              </a:spcBef>
              <a:buNone/>
            </a:pPr>
            <a:endParaRPr sz="1300" dirty="0"/>
          </a:p>
          <a:p>
            <a:pPr lvl="0">
              <a:spcBef>
                <a:spcPts val="0"/>
              </a:spcBef>
              <a:buNone/>
            </a:pPr>
            <a:r>
              <a:rPr lang="de" dirty="0"/>
              <a:t>Common Core State Standards</a:t>
            </a:r>
          </a:p>
          <a:p>
            <a:pPr marL="457200" lvl="0" indent="-311150" rtl="0">
              <a:spcBef>
                <a:spcPts val="0"/>
              </a:spcBef>
              <a:buSzPct val="100000"/>
            </a:pPr>
            <a:r>
              <a:rPr lang="de" sz="1300" dirty="0"/>
              <a:t>hochqualitative akademische Standards für Mathe und Englisch</a:t>
            </a:r>
          </a:p>
          <a:p>
            <a:pPr marL="457200" lvl="0" indent="-311150">
              <a:spcBef>
                <a:spcPts val="0"/>
              </a:spcBef>
              <a:buSzPct val="100000"/>
            </a:pPr>
            <a:r>
              <a:rPr lang="de" sz="1300" dirty="0"/>
              <a:t>Lernziele skizzieren, was ein Schüler am Ende jeder Klasse wissen und </a:t>
            </a:r>
            <a:r>
              <a:rPr lang="de" sz="1300" dirty="0" smtClean="0"/>
              <a:t>fähig sein sollte </a:t>
            </a:r>
            <a:endParaRPr lang="de" sz="1300" dirty="0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275" y="2681500"/>
            <a:ext cx="2115025" cy="73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750" y="919725"/>
            <a:ext cx="2115024" cy="63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2777" y="919716"/>
            <a:ext cx="636497" cy="6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Besondere Herausforderungen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de" sz="1400"/>
              <a:t>modulare Anbindung von Spielen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de" sz="1400"/>
              <a:t>Prüfung des Fortschrittes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de" sz="1400"/>
              <a:t>kindgerechte und packende Gestaltung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Architektur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75" y="1150262"/>
            <a:ext cx="65722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64100" y="4452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/>
              <a:t>Die App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64100" y="1381075"/>
            <a:ext cx="83982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de" sz="1400" dirty="0"/>
              <a:t>Benutzerschnittstelle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de" sz="1300" dirty="0"/>
              <a:t>“All in One”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de" sz="1300" dirty="0"/>
              <a:t>Registrierung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de" sz="1300" dirty="0"/>
              <a:t>Steuerung im Spiel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de" sz="1300" dirty="0"/>
              <a:t>Lerninhalte </a:t>
            </a:r>
            <a:r>
              <a:rPr lang="de" sz="1300" dirty="0" smtClean="0"/>
              <a:t>herunterladen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de" sz="1400" dirty="0" smtClean="0"/>
              <a:t>Spielen ohne Internetverbindung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de" sz="1400" dirty="0" smtClean="0"/>
              <a:t>Zentrale </a:t>
            </a:r>
            <a:r>
              <a:rPr lang="de" sz="1400" dirty="0"/>
              <a:t>Komponente in Architektur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475" y="324498"/>
            <a:ext cx="2088649" cy="4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024" y="193699"/>
            <a:ext cx="734274" cy="7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 title="Demo.mp4"/>
          <p:cNvSpPr/>
          <p:nvPr/>
        </p:nvSpPr>
        <p:spPr>
          <a:xfrm>
            <a:off x="1761275" y="463700"/>
            <a:ext cx="5621450" cy="4216075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Rechteck 1"/>
          <p:cNvSpPr/>
          <p:nvPr/>
        </p:nvSpPr>
        <p:spPr>
          <a:xfrm>
            <a:off x="1484784" y="2417848"/>
            <a:ext cx="6174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drive.google.com/open?id=0B7q15CToS5rEcy1mTVl1am5tb3M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Shape 100"/>
          <p:cNvSpPr txBox="1">
            <a:spLocks noGrp="1"/>
          </p:cNvSpPr>
          <p:nvPr>
            <p:ph type="title"/>
          </p:nvPr>
        </p:nvSpPr>
        <p:spPr>
          <a:xfrm>
            <a:off x="464100" y="4452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 smtClean="0"/>
              <a:t>Demo Video</a:t>
            </a:r>
            <a:endParaRPr lang="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612" y="1747649"/>
            <a:ext cx="2106775" cy="21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Bildschirmpräsentation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Source Code Pro</vt:lpstr>
      <vt:lpstr>Amatic SC</vt:lpstr>
      <vt:lpstr>beach-day</vt:lpstr>
      <vt:lpstr>NoRPG</vt:lpstr>
      <vt:lpstr>Die Motivation</vt:lpstr>
      <vt:lpstr>Die Motivation</vt:lpstr>
      <vt:lpstr>Die Ziele</vt:lpstr>
      <vt:lpstr>Besondere Herausforderungen</vt:lpstr>
      <vt:lpstr>Architektur</vt:lpstr>
      <vt:lpstr>Die App</vt:lpstr>
      <vt:lpstr>Demo Video</vt:lpstr>
      <vt:lpstr>PowerPoint-Präsentation</vt:lpstr>
      <vt:lpstr>Ausblick</vt:lpstr>
      <vt:lpstr>Vielen Dank für die Aufmerksamkeit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NoRPG</dc:title>
  <cp:lastModifiedBy>Mehmet Ali Incekara</cp:lastModifiedBy>
  <cp:revision>1</cp:revision>
  <dcterms:modified xsi:type="dcterms:W3CDTF">2017-05-12T08:49:56Z</dcterms:modified>
</cp:coreProperties>
</file>