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3FC9-2AA1-4318-940B-290A799641B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7B2A-AD26-41CD-A16B-2C2FECC8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13F-0256-4333-BAAE-5E1E2871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1856-9FE7-4646-92EF-AA538A08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E3C-7302-430E-B51A-BFCBEE1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C4DE-9F0B-48FF-8A6A-A4734CD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76AE-ADE0-49FC-839C-329CE9A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B3B-1724-4615-9092-D173EC2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76E4-CFFD-4FDE-BCC8-73599A72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27AF-B407-4A8B-AAAF-962DEF7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EFA0-47A0-42B6-99EF-34B285F2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3A-0ADC-44AD-BAA2-1D98356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A809-D2F3-4962-8012-0BCCBCAA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B558-5136-4162-AFCB-9A066E36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8E2-73E5-42CC-AA9A-B697C2A2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8105-6C8C-49FB-8A3F-3DF752E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A8E-2562-4BF1-A9E5-C86C38D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A58-040E-453C-9D76-7A036BF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6D6-288E-4BB3-9F90-3BA2158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71F-A6C7-48F8-9DE0-4B0A98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459-2E7F-403C-8525-71B794C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2F2D-578B-4823-B63B-FF7AA93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0CE-6810-4CEA-917E-7FAF43CA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8352-92AA-40A4-B5D9-1E6FFC94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6C3-5958-419A-BD88-FADEFDB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6AB2-FC13-40F7-A57E-9F971E3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BBB-A7E9-49E1-A02E-CFB864B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F32-1C3D-4CB2-9525-B3C22A9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464B-62E4-41C2-967C-3F125D95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CDA7-38BE-4885-A41B-89F62E0D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BA2-7EE0-48C4-B8B3-881FC22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7E7C-E667-43F8-A3A9-B810269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8EC4-7CFB-4CA5-9BD0-EC927B9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A86-3294-4D6D-A642-6B71F1D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DE31-8EAD-428A-89D6-64A9B14B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27B6-6587-4CE1-9C6E-06484475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6191-7D29-41A8-B55E-150DF9ED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23BD-0DAC-4B65-831F-D1338D55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60E7-15E0-4875-BAF3-D2957E44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D4B5-EFAE-47DE-93B9-B5967928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EB4F-B2CF-40F8-8234-72255D0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31-E286-4F9B-97A9-D98CA3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87ED-7DB0-49C7-B505-5AFC6C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74BF-AC1C-411B-87AD-22C17F6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25BC-BC90-47B2-8DB4-048F88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02A1-AFFD-48F9-8C13-42BAB601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B105-1AAF-45DB-8B55-D999BAE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3ED-845D-429C-841D-5874320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F6C-CC3A-44CA-BF47-7982C5D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B9DE-16D1-4F9E-A97B-729EAA1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C2AF-2FE1-48AD-AAEA-169CC329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4661-3480-4D70-B0E4-6B18806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2F3E-5EE9-4E6A-BB0C-9778EDE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EF8-1A64-4DBB-B183-260D1F1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14B-0546-4666-92A6-E785F32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BDE-3D73-4F28-B0CD-948630B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B646-0629-4BA9-BC1A-A68E3DC8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2580-ED6D-4A39-BF04-88C4074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4273-679F-41E9-ABC2-BEBAE48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235-8569-4E45-A6A1-CD3BDFB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814-4AFC-4D24-BFC4-85EB1FC7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0DA7-3F6C-4C89-8E5F-1539616AE3A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9F4-C448-437C-8BE5-375FE89D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7F57F-7541-4B47-997B-3721508D9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80" y="0"/>
            <a:ext cx="1405719" cy="1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106-B0C6-46E2-A276-C9667DF1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Data</a:t>
            </a:r>
            <a:r>
              <a:rPr lang="en-US" sz="6600" b="1" dirty="0"/>
              <a:t> Visualization</a:t>
            </a:r>
            <a:r>
              <a:rPr lang="en-US" sz="6600" dirty="0"/>
              <a:t> in </a:t>
            </a:r>
            <a:r>
              <a:rPr lang="en-US" sz="6600" b="1" dirty="0"/>
              <a:t>R</a:t>
            </a:r>
            <a:r>
              <a:rPr lang="en-US" sz="6600" dirty="0"/>
              <a:t> for </a:t>
            </a:r>
            <a:r>
              <a:rPr lang="en-US" sz="66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DE-9637-48F5-BB05-DB14313F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, 4 September 2018</a:t>
            </a:r>
          </a:p>
          <a:p>
            <a:pPr algn="l"/>
            <a:endParaRPr lang="en-US" dirty="0"/>
          </a:p>
          <a:p>
            <a:r>
              <a:rPr lang="en-US" dirty="0"/>
              <a:t>Nanda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Pamungkas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39C690-A8F5-4D52-8983-FAA65E32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5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B830-5B3A-419E-9887-A684D29D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DBE3-DB77-4F22-875B-465C3AFD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39" y="2859914"/>
            <a:ext cx="4389339" cy="436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9422C-53E9-4633-9115-CA1DBDFB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92" y="802767"/>
            <a:ext cx="4511491" cy="44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7E669-1D33-4CAB-9B48-D72DAC24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2767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24-4B14-497F-83D0-45EF316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60A-7E46-4152-A9C9-37F39ED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  <a:p>
            <a:r>
              <a:rPr lang="en-US" dirty="0"/>
              <a:t>Dot Plot</a:t>
            </a:r>
          </a:p>
          <a:p>
            <a:r>
              <a:rPr lang="en-US" dirty="0"/>
              <a:t>Boxplot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Histogram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9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08B-767D-47D3-9776-66CC279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1D22A-7765-4F96-B137-54589A8E64FB}"/>
              </a:ext>
            </a:extLst>
          </p:cNvPr>
          <p:cNvSpPr/>
          <p:nvPr/>
        </p:nvSpPr>
        <p:spPr>
          <a:xfrm>
            <a:off x="838200" y="1690688"/>
            <a:ext cx="77058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library("datasets")</a:t>
            </a:r>
          </a:p>
          <a:p>
            <a:r>
              <a:rPr lang="en-US" sz="2400" dirty="0"/>
              <a:t>data("pressure") #data(pressure)</a:t>
            </a:r>
            <a:r>
              <a:rPr lang="en-US" sz="2400" dirty="0" err="1"/>
              <a:t>works,too</a:t>
            </a:r>
            <a:endParaRPr lang="en-US" sz="2400" dirty="0"/>
          </a:p>
          <a:p>
            <a:r>
              <a:rPr lang="en-US" sz="2400" dirty="0"/>
              <a:t>plot(pressure)</a:t>
            </a:r>
          </a:p>
          <a:p>
            <a:r>
              <a:rPr lang="en-US" sz="2400" dirty="0"/>
              <a:t>#alternative</a:t>
            </a:r>
          </a:p>
          <a:p>
            <a:r>
              <a:rPr lang="en-US" sz="2400" dirty="0"/>
              <a:t>with(</a:t>
            </a:r>
            <a:r>
              <a:rPr lang="en-US" sz="2400" dirty="0" err="1"/>
              <a:t>pressure,plot</a:t>
            </a:r>
            <a:r>
              <a:rPr lang="en-US" sz="2400" dirty="0"/>
              <a:t>(</a:t>
            </a:r>
            <a:r>
              <a:rPr lang="en-US" sz="2400" dirty="0" err="1"/>
              <a:t>temperature,pressure</a:t>
            </a:r>
            <a:r>
              <a:rPr lang="en-US" sz="2400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EE8D1-8B24-466D-BE5F-B5F2D9AB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72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BCC0-BF68-496E-A978-220C537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7A2D-75F0-4A86-B3D2-E946846A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plot(pressure, type = "p", main="</a:t>
            </a:r>
            <a:r>
              <a:rPr lang="en-US" dirty="0" err="1"/>
              <a:t>pressuredata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Type :</a:t>
            </a:r>
          </a:p>
          <a:p>
            <a:r>
              <a:rPr lang="en-US" dirty="0"/>
              <a:t>p : point</a:t>
            </a:r>
          </a:p>
          <a:p>
            <a:r>
              <a:rPr lang="en-US" dirty="0"/>
              <a:t>l  : line</a:t>
            </a:r>
          </a:p>
          <a:p>
            <a:r>
              <a:rPr lang="en-US" dirty="0"/>
              <a:t>b : both</a:t>
            </a:r>
          </a:p>
          <a:p>
            <a:r>
              <a:rPr lang="en-US" dirty="0"/>
              <a:t>h : histogram </a:t>
            </a:r>
          </a:p>
          <a:p>
            <a:pPr marL="0" indent="0">
              <a:buNone/>
            </a:pPr>
            <a:r>
              <a:rPr lang="en-US" dirty="0"/>
              <a:t>Main : </a:t>
            </a:r>
            <a:r>
              <a:rPr lang="en-US" dirty="0" err="1"/>
              <a:t>Judul</a:t>
            </a:r>
            <a:r>
              <a:rPr lang="en-US" dirty="0"/>
              <a:t> Gambar</a:t>
            </a:r>
          </a:p>
        </p:txBody>
      </p:sp>
    </p:spTree>
    <p:extLst>
      <p:ext uri="{BB962C8B-B14F-4D97-AF65-F5344CB8AC3E}">
        <p14:creationId xmlns:p14="http://schemas.microsoft.com/office/powerpoint/2010/main" val="52968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9C1B-4B65-4E8B-95D9-18A0F514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D890-1755-4075-AA18-0C54025C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data(iris) #</a:t>
            </a:r>
            <a:r>
              <a:rPr lang="en-US" dirty="0" err="1"/>
              <a:t>loadirisdata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pch.vec</a:t>
            </a:r>
            <a:r>
              <a:rPr lang="en-US" dirty="0"/>
              <a:t>&lt;-c(16 ,2 ,3)[</a:t>
            </a:r>
            <a:r>
              <a:rPr lang="en-US" dirty="0" err="1"/>
              <a:t>iris$Species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col.vec</a:t>
            </a:r>
            <a:r>
              <a:rPr lang="en-US" dirty="0"/>
              <a:t>&lt;-c(16 ,2 ,3)[</a:t>
            </a:r>
            <a:r>
              <a:rPr lang="en-US" dirty="0" err="1"/>
              <a:t>iris$Species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iris$Sepal.Length,iris$Sepal.Width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col=</a:t>
            </a:r>
            <a:r>
              <a:rPr lang="en-US" dirty="0" err="1"/>
              <a:t>col.vec,pch</a:t>
            </a:r>
            <a:r>
              <a:rPr lang="en-US" dirty="0"/>
              <a:t>=</a:t>
            </a:r>
            <a:r>
              <a:rPr lang="en-US" dirty="0" err="1"/>
              <a:t>pch.vec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F7EB2-2D4C-42B5-917D-A7512CA9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09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CAE8-8E89-42B0-8B2E-557A9F76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05E6-0ED8-45C7-9E33-622EEE69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3066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pPr marL="0" indent="0">
              <a:buNone/>
            </a:pPr>
            <a:r>
              <a:rPr lang="en-US" dirty="0"/>
              <a:t>boxplot(</a:t>
            </a:r>
            <a:r>
              <a:rPr lang="en-US" dirty="0" err="1"/>
              <a:t>InsectSprays$count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</a:t>
            </a:r>
          </a:p>
          <a:p>
            <a:pPr marL="0" indent="0">
              <a:buNone/>
            </a:pPr>
            <a:r>
              <a:rPr lang="en-US" dirty="0"/>
              <a:t>boxplot(</a:t>
            </a:r>
            <a:r>
              <a:rPr lang="en-US" dirty="0" err="1"/>
              <a:t>InsectSprays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18285-CC05-4628-BC79-4D2BE32A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1" y="721105"/>
            <a:ext cx="4389339" cy="4362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549F7-3F2C-4D3C-965E-9D464540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30" y="2495156"/>
            <a:ext cx="4389339" cy="43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34B-E501-4AFD-9300-AFA36E1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6D1A-0A7C-4C38-8C5E-24B8086B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by Factor</a:t>
            </a:r>
          </a:p>
          <a:p>
            <a:pPr marL="0" indent="0">
              <a:buNone/>
            </a:pPr>
            <a:r>
              <a:rPr lang="en-US" dirty="0"/>
              <a:t>boxplot(count ~ spray, data = </a:t>
            </a:r>
            <a:r>
              <a:rPr lang="en-US" dirty="0" err="1"/>
              <a:t>InsectSprays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4298C-5A02-474A-B708-A2B43E7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61" y="2130031"/>
            <a:ext cx="4389339" cy="43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CE54-8940-4896-9D2A-B8E5C09E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04A4-18F8-4469-90A1-09775A50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VADeaths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65193-066D-4B5F-B273-14BCC1A8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63" y="1690688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92AD-2746-405C-A837-E5C3954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B83D-986D-4036-BFC2-E15CC9B3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3FBDB-527C-4809-A1B0-D8A49B25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09" y="1825625"/>
            <a:ext cx="4511491" cy="44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202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Visualization in R for Data Science</vt:lpstr>
      <vt:lpstr>Overview</vt:lpstr>
      <vt:lpstr>Basic Plot</vt:lpstr>
      <vt:lpstr>Basic Plot</vt:lpstr>
      <vt:lpstr>Dot Plot</vt:lpstr>
      <vt:lpstr>Boxplot</vt:lpstr>
      <vt:lpstr>Boxplot</vt:lpstr>
      <vt:lpstr>Barchart</vt:lpstr>
      <vt:lpstr>Histogram</vt:lpstr>
      <vt:lpstr>Do Like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Data Science</dc:title>
  <dc:creator>NANDA PRASETYA PAMUNGKAS(547570)</dc:creator>
  <cp:lastModifiedBy>NANDA PRASETYA PAMUNGKAS(547570)</cp:lastModifiedBy>
  <cp:revision>23</cp:revision>
  <dcterms:created xsi:type="dcterms:W3CDTF">2018-08-13T21:58:46Z</dcterms:created>
  <dcterms:modified xsi:type="dcterms:W3CDTF">2018-09-03T20:24:15Z</dcterms:modified>
</cp:coreProperties>
</file>