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91" r:id="rId5"/>
    <p:sldId id="292" r:id="rId6"/>
    <p:sldId id="298" r:id="rId7"/>
    <p:sldId id="293" r:id="rId8"/>
    <p:sldId id="294" r:id="rId9"/>
    <p:sldId id="295" r:id="rId10"/>
    <p:sldId id="296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E3FC9-2AA1-4318-940B-290A799641B7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37B2A-AD26-41CD-A16B-2C2FECC82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9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C13F-0256-4333-BAAE-5E1E2871B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21856-9FE7-4646-92EF-AA538A082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C6E3C-7302-430E-B51A-BFCBEE13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C4DE-9F0B-48FF-8A6A-A4734CDD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776AE-ADE0-49FC-839C-329CE9A4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5B3B-1724-4615-9092-D173EC29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476E4-CFFD-4FDE-BCC8-73599A725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927AF-B407-4A8B-AAAF-962DEF7E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EFA0-47A0-42B6-99EF-34B285F2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4A3A-0ADC-44AD-BAA2-1D983563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0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BA809-D2F3-4962-8012-0BCCBCAA9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7B558-5136-4162-AFCB-9A066E368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0C8E2-73E5-42CC-AA9A-B697C2A2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A8105-6C8C-49FB-8A3F-3DF752EF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7A8E-2562-4BF1-A9E5-C86C38D9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3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1A58-040E-453C-9D76-7A036BF1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EF6D6-288E-4BB3-9F90-3BA21583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E471F-A6C7-48F8-9DE0-4B0A98CD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23459-2E7F-403C-8525-71B794C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B2F2D-578B-4823-B63B-FF7AA933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70CE-6810-4CEA-917E-7FAF43CA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18352-92AA-40A4-B5D9-1E6FFC94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8B6C3-5958-419A-BD88-FADEFDBD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E6AB2-FC13-40F7-A57E-9F971E3C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FBBB-A7E9-49E1-A02E-CFB864B8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9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0F32-1C3D-4CB2-9525-B3C22A98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464B-62E4-41C2-967C-3F125D956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5CDA7-38BE-4885-A41B-89F62E0D6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65BA2-7EE0-48C4-B8B3-881FC225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C7E7C-E667-43F8-A3A9-B8102695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48EC4-7CFB-4CA5-9BD0-EC927B9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4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0A86-3294-4D6D-A642-6B71F1D3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2DE31-8EAD-428A-89D6-64A9B14B7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627B6-6587-4CE1-9C6E-06484475F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96191-7D29-41A8-B55E-150DF9ED6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823BD-0DAC-4B65-831F-D1338D55D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D60E7-15E0-4875-BAF3-D2957E44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7D4B5-EFAE-47DE-93B9-B5967928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AEB4F-B2CF-40F8-8234-72255D00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5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5831-E286-4F9B-97A9-D98CA343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887ED-7DB0-49C7-B505-5AFC6C6B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D74BF-AC1C-411B-87AD-22C17F66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725BC-BC90-47B2-8DB4-048F88D7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8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802A1-AFFD-48F9-8C13-42BAB601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7B105-1AAF-45DB-8B55-D999BAE3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AD3ED-845D-429C-841D-5874320E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8F6C-CC3A-44CA-BF47-7982C5D7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3B9DE-16D1-4F9E-A97B-729EAA1B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5C2AF-2FE1-48AD-AAEA-169CC3290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64661-3480-4D70-B0E4-6B18806C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A2F3E-5EE9-4E6A-BB0C-9778EDE6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8DEF8-1A64-4DBB-B183-260D1F18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014B-0546-4666-92A6-E785F321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8CBDE-3D73-4F28-B0CD-948630BEA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DB646-0629-4BA9-BC1A-A68E3DC8D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42580-ED6D-4A39-BF04-88C40746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54273-679F-41E9-ABC2-BEBAE48D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BC235-8569-4E45-A6A1-CD3BDFB0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3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A814-4AFC-4D24-BFC4-85EB1FC7F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779F4-C448-437C-8BE5-375FE89D2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07F57F-7541-4B47-997B-3721508D925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280" y="0"/>
            <a:ext cx="1405719" cy="140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9CC44B5-53F9-4F03-9EEB-4C3C821A6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26106-B0C6-46E2-A276-C9667DF1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/>
              <a:t>Data</a:t>
            </a:r>
            <a:r>
              <a:rPr lang="en-US" sz="6600" b="1" dirty="0"/>
              <a:t> Visualization</a:t>
            </a:r>
            <a:r>
              <a:rPr lang="en-US" sz="6600" dirty="0"/>
              <a:t> in </a:t>
            </a:r>
            <a:r>
              <a:rPr lang="en-US" sz="6600" b="1" dirty="0"/>
              <a:t>R</a:t>
            </a:r>
            <a:r>
              <a:rPr lang="en-US" sz="6600" dirty="0"/>
              <a:t> for </a:t>
            </a:r>
            <a:r>
              <a:rPr lang="en-US" sz="6600" b="1" dirty="0"/>
              <a:t>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454DE-9637-48F5-BB05-DB14313F9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6339840" cy="1655762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Airlangga</a:t>
            </a:r>
            <a:r>
              <a:rPr lang="en-US" dirty="0"/>
              <a:t>, 4 September 2018</a:t>
            </a:r>
          </a:p>
          <a:p>
            <a:pPr algn="l"/>
            <a:endParaRPr lang="en-US" dirty="0"/>
          </a:p>
          <a:p>
            <a:r>
              <a:rPr lang="en-US" dirty="0"/>
              <a:t>Nanda </a:t>
            </a:r>
            <a:r>
              <a:rPr lang="en-US" dirty="0" err="1"/>
              <a:t>Prasetya</a:t>
            </a:r>
            <a:r>
              <a:rPr lang="en-US" dirty="0"/>
              <a:t> </a:t>
            </a:r>
            <a:r>
              <a:rPr lang="en-US" dirty="0" err="1"/>
              <a:t>Pamungkas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D39C690-A8F5-4D52-8983-FAA65E3280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8134348" y="1005839"/>
            <a:ext cx="3444236" cy="34442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8535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92AD-2746-405C-A837-E5C39545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B83D-986D-4036-BFC2-E15CC9B3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5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hist(</a:t>
            </a:r>
            <a:r>
              <a:rPr lang="en-US" dirty="0" err="1"/>
              <a:t>iris$Sepal.Length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3FBDB-527C-4809-A1B0-D8A49B25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309" y="1825625"/>
            <a:ext cx="4511491" cy="44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2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B830-5B3A-419E-9887-A684D29D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CDBE3-DB77-4F22-875B-465C3AFDD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239" y="2859914"/>
            <a:ext cx="4389339" cy="4362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39422C-53E9-4633-9115-CA1DBDFB9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492" y="802767"/>
            <a:ext cx="4511491" cy="4484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7E669-1D33-4CAB-9B48-D72DAC245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02767"/>
            <a:ext cx="4511491" cy="44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4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A224-4B14-497F-83D0-45EF3165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5A60A-7E46-4152-A9C9-37F39ED8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Plot</a:t>
            </a:r>
          </a:p>
          <a:p>
            <a:r>
              <a:rPr lang="en-US" dirty="0"/>
              <a:t>Dot Plot</a:t>
            </a:r>
          </a:p>
          <a:p>
            <a:r>
              <a:rPr lang="en-US" dirty="0"/>
              <a:t>Boxplot</a:t>
            </a:r>
          </a:p>
          <a:p>
            <a:r>
              <a:rPr lang="en-US" dirty="0"/>
              <a:t>Bar Chart</a:t>
            </a:r>
          </a:p>
          <a:p>
            <a:r>
              <a:rPr lang="en-US" dirty="0"/>
              <a:t>Histogram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9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508B-767D-47D3-9776-66CC279F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1D22A-7765-4F96-B137-54589A8E64FB}"/>
              </a:ext>
            </a:extLst>
          </p:cNvPr>
          <p:cNvSpPr/>
          <p:nvPr/>
        </p:nvSpPr>
        <p:spPr>
          <a:xfrm>
            <a:off x="838200" y="1690688"/>
            <a:ext cx="77058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library("datasets")</a:t>
            </a:r>
          </a:p>
          <a:p>
            <a:r>
              <a:rPr lang="en-US" sz="2400" dirty="0"/>
              <a:t>data("pressure") #data(pressure)</a:t>
            </a:r>
            <a:r>
              <a:rPr lang="en-US" sz="2400" dirty="0" err="1"/>
              <a:t>works,too</a:t>
            </a:r>
            <a:endParaRPr lang="en-US" sz="2400" dirty="0"/>
          </a:p>
          <a:p>
            <a:r>
              <a:rPr lang="en-US" sz="2400" dirty="0"/>
              <a:t>plot(pressure)</a:t>
            </a:r>
          </a:p>
          <a:p>
            <a:r>
              <a:rPr lang="en-US" sz="2400" dirty="0"/>
              <a:t>#alternative</a:t>
            </a:r>
          </a:p>
          <a:p>
            <a:r>
              <a:rPr lang="en-US" sz="2400" dirty="0"/>
              <a:t>with(</a:t>
            </a:r>
            <a:r>
              <a:rPr lang="en-US" sz="2400" dirty="0" err="1"/>
              <a:t>pressure,plot</a:t>
            </a:r>
            <a:r>
              <a:rPr lang="en-US" sz="2400" dirty="0"/>
              <a:t>(</a:t>
            </a:r>
            <a:r>
              <a:rPr lang="en-US" sz="2400" dirty="0" err="1"/>
              <a:t>temperature,pressure</a:t>
            </a:r>
            <a:r>
              <a:rPr lang="en-US" sz="2400" dirty="0"/>
              <a:t>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EE8D1-8B24-466D-BE5F-B5F2D9AB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72" y="1690688"/>
            <a:ext cx="4511491" cy="44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9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BCC0-BF68-496E-A978-220C537C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7A2D-75F0-4A86-B3D2-E946846A8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plot(pressure, type = "p", main="</a:t>
            </a:r>
            <a:r>
              <a:rPr lang="en-US" dirty="0" err="1"/>
              <a:t>pressuredata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Type :</a:t>
            </a:r>
          </a:p>
          <a:p>
            <a:r>
              <a:rPr lang="en-US" dirty="0"/>
              <a:t>p : point</a:t>
            </a:r>
          </a:p>
          <a:p>
            <a:r>
              <a:rPr lang="en-US" dirty="0"/>
              <a:t>l  : line</a:t>
            </a:r>
          </a:p>
          <a:p>
            <a:r>
              <a:rPr lang="en-US" dirty="0"/>
              <a:t>b : both</a:t>
            </a:r>
          </a:p>
          <a:p>
            <a:r>
              <a:rPr lang="en-US" dirty="0"/>
              <a:t>h : histogram </a:t>
            </a:r>
          </a:p>
          <a:p>
            <a:pPr marL="0" indent="0">
              <a:buNone/>
            </a:pPr>
            <a:r>
              <a:rPr lang="en-US" dirty="0"/>
              <a:t>Main : </a:t>
            </a:r>
            <a:r>
              <a:rPr lang="en-US" dirty="0" err="1"/>
              <a:t>Judul</a:t>
            </a:r>
            <a:r>
              <a:rPr lang="en-US" dirty="0"/>
              <a:t> Gambar</a:t>
            </a:r>
          </a:p>
        </p:txBody>
      </p:sp>
    </p:spTree>
    <p:extLst>
      <p:ext uri="{BB962C8B-B14F-4D97-AF65-F5344CB8AC3E}">
        <p14:creationId xmlns:p14="http://schemas.microsoft.com/office/powerpoint/2010/main" val="52968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9C1B-4B65-4E8B-95D9-18A0F514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5D890-1755-4075-AA18-0C54025C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32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data(iris) #</a:t>
            </a:r>
            <a:r>
              <a:rPr lang="en-US" dirty="0" err="1"/>
              <a:t>loadirisdata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pch.vec</a:t>
            </a:r>
            <a:r>
              <a:rPr lang="en-US" dirty="0"/>
              <a:t>&lt;-c(16 ,2 ,3)[</a:t>
            </a:r>
            <a:r>
              <a:rPr lang="en-US" dirty="0" err="1"/>
              <a:t>iris$Species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col.vec</a:t>
            </a:r>
            <a:r>
              <a:rPr lang="en-US" dirty="0"/>
              <a:t>&lt;-c(16 ,2 ,3)[</a:t>
            </a:r>
            <a:r>
              <a:rPr lang="en-US" dirty="0" err="1"/>
              <a:t>iris$Species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iris$Sepal.Length,iris$Sepal.Width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col=</a:t>
            </a:r>
            <a:r>
              <a:rPr lang="en-US" dirty="0" err="1"/>
              <a:t>col.vec,pch</a:t>
            </a:r>
            <a:r>
              <a:rPr lang="en-US" dirty="0"/>
              <a:t>=</a:t>
            </a:r>
            <a:r>
              <a:rPr lang="en-US" dirty="0" err="1"/>
              <a:t>pch.vec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F7EB2-2D4C-42B5-917D-A7512CA90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309" y="1690688"/>
            <a:ext cx="4511491" cy="44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3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5DFD-84AC-47C0-B0AF-248ED4B4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B681-22A4-45CA-90E3-59A9C130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D5B68-5544-48EE-9D7E-955EFC13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" y="600210"/>
            <a:ext cx="10300856" cy="59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1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CAE8-8E89-42B0-8B2E-557A9F76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05E6-0ED8-45C7-9E33-622EEE69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3066"/>
          </a:xfrm>
        </p:spPr>
        <p:txBody>
          <a:bodyPr/>
          <a:lstStyle/>
          <a:p>
            <a:r>
              <a:rPr lang="en-US" dirty="0"/>
              <a:t>Simple</a:t>
            </a:r>
          </a:p>
          <a:p>
            <a:pPr marL="0" indent="0">
              <a:buNone/>
            </a:pPr>
            <a:r>
              <a:rPr lang="en-US" dirty="0"/>
              <a:t>boxplot(</a:t>
            </a:r>
            <a:r>
              <a:rPr lang="en-US" dirty="0" err="1"/>
              <a:t>InsectSprays$count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Multiple</a:t>
            </a:r>
          </a:p>
          <a:p>
            <a:pPr marL="0" indent="0">
              <a:buNone/>
            </a:pPr>
            <a:r>
              <a:rPr lang="en-US" dirty="0"/>
              <a:t>boxplot(</a:t>
            </a:r>
            <a:r>
              <a:rPr lang="en-US" dirty="0" err="1"/>
              <a:t>InsectSprays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18285-CC05-4628-BC79-4D2BE32A4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461" y="721105"/>
            <a:ext cx="4389339" cy="4362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F549F7-3F2C-4D3C-965E-9D4645409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330" y="2495156"/>
            <a:ext cx="4389339" cy="43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5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D34B-E501-4AFD-9300-AFA36E16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6D1A-0A7C-4C38-8C5E-24B8086B7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by Factor</a:t>
            </a:r>
          </a:p>
          <a:p>
            <a:pPr marL="0" indent="0">
              <a:buNone/>
            </a:pPr>
            <a:r>
              <a:rPr lang="en-US" dirty="0"/>
              <a:t>boxplot(count ~ spray, data = </a:t>
            </a:r>
            <a:r>
              <a:rPr lang="en-US" dirty="0" err="1"/>
              <a:t>InsectSprays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4298C-5A02-474A-B708-A2B43E725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461" y="2130031"/>
            <a:ext cx="4389339" cy="43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3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CE54-8940-4896-9D2A-B8E5C09E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Barchart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404A4-18F8-4469-90A1-09775A50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35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VADeaths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65193-066D-4B5F-B273-14BCC1A85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163" y="1690688"/>
            <a:ext cx="4511491" cy="44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9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202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Visualization in R for Data Science</vt:lpstr>
      <vt:lpstr>Overview</vt:lpstr>
      <vt:lpstr>Basic Plot</vt:lpstr>
      <vt:lpstr>Basic Plot</vt:lpstr>
      <vt:lpstr>Dot Plot</vt:lpstr>
      <vt:lpstr>PowerPoint Presentation</vt:lpstr>
      <vt:lpstr>Boxplot</vt:lpstr>
      <vt:lpstr>Boxplot</vt:lpstr>
      <vt:lpstr>Barchart</vt:lpstr>
      <vt:lpstr>Histogram</vt:lpstr>
      <vt:lpstr>Do Like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for Data Science</dc:title>
  <dc:creator>NANDA PRASETYA PAMUNGKAS(547570)</dc:creator>
  <cp:lastModifiedBy>NANDA PRASETYA PAMUNGKAS(547570)</cp:lastModifiedBy>
  <cp:revision>24</cp:revision>
  <dcterms:created xsi:type="dcterms:W3CDTF">2018-08-13T21:58:46Z</dcterms:created>
  <dcterms:modified xsi:type="dcterms:W3CDTF">2018-09-09T23:18:20Z</dcterms:modified>
</cp:coreProperties>
</file>