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3FC9-2AA1-4318-940B-290A799641B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7B2A-AD26-41CD-A16B-2C2FECC82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13F-0256-4333-BAAE-5E1E2871B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1856-9FE7-4646-92EF-AA538A082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E3C-7302-430E-B51A-BFCBEE1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C4DE-9F0B-48FF-8A6A-A4734CD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76AE-ADE0-49FC-839C-329CE9A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B3B-1724-4615-9092-D173EC2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76E4-CFFD-4FDE-BCC8-73599A72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27AF-B407-4A8B-AAAF-962DEF7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EFA0-47A0-42B6-99EF-34B285F2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A3A-0ADC-44AD-BAA2-1D983563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BA809-D2F3-4962-8012-0BCCBCAA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7B558-5136-4162-AFCB-9A066E36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C8E2-73E5-42CC-AA9A-B697C2A2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8105-6C8C-49FB-8A3F-3DF752E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A8E-2562-4BF1-A9E5-C86C38D9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A58-040E-453C-9D76-7A036BF1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F6D6-288E-4BB3-9F90-3BA2158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471F-A6C7-48F8-9DE0-4B0A98C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459-2E7F-403C-8525-71B794C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2F2D-578B-4823-B63B-FF7AA93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0CE-6810-4CEA-917E-7FAF43CA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8352-92AA-40A4-B5D9-1E6FFC94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B6C3-5958-419A-BD88-FADEFDBD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6AB2-FC13-40F7-A57E-9F971E3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FBBB-A7E9-49E1-A02E-CFB864B8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F32-1C3D-4CB2-9525-B3C22A9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464B-62E4-41C2-967C-3F125D95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CDA7-38BE-4885-A41B-89F62E0D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BA2-7EE0-48C4-B8B3-881FC22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7E7C-E667-43F8-A3A9-B8102695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8EC4-7CFB-4CA5-9BD0-EC927B9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0A86-3294-4D6D-A642-6B71F1D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DE31-8EAD-428A-89D6-64A9B14B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27B6-6587-4CE1-9C6E-06484475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6191-7D29-41A8-B55E-150DF9ED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23BD-0DAC-4B65-831F-D1338D55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60E7-15E0-4875-BAF3-D2957E44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D4B5-EFAE-47DE-93B9-B5967928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AEB4F-B2CF-40F8-8234-72255D00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831-E286-4F9B-97A9-D98CA3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87ED-7DB0-49C7-B505-5AFC6C6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74BF-AC1C-411B-87AD-22C17F66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25BC-BC90-47B2-8DB4-048F88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02A1-AFFD-48F9-8C13-42BAB601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B105-1AAF-45DB-8B55-D999BAE3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3ED-845D-429C-841D-5874320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8F6C-CC3A-44CA-BF47-7982C5D7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B9DE-16D1-4F9E-A97B-729EAA1B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C2AF-2FE1-48AD-AAEA-169CC329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4661-3480-4D70-B0E4-6B18806C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2F3E-5EE9-4E6A-BB0C-9778EDE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EF8-1A64-4DBB-B183-260D1F18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014B-0546-4666-92A6-E785F321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CBDE-3D73-4F28-B0CD-948630BE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B646-0629-4BA9-BC1A-A68E3DC8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2580-ED6D-4A39-BF04-88C40746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4273-679F-41E9-ABC2-BEBAE48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C235-8569-4E45-A6A1-CD3BDFB0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A814-4AFC-4D24-BFC4-85EB1FC7F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0DA7-3F6C-4C89-8E5F-1539616AE3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79F4-C448-437C-8BE5-375FE89D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407-CB9E-4498-A17A-C24EB9B137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7F57F-7541-4B47-997B-3721508D9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280" y="0"/>
            <a:ext cx="1405719" cy="14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26106-B0C6-46E2-A276-C9667DF1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Programming in </a:t>
            </a:r>
            <a:r>
              <a:rPr lang="en-US" sz="6600" b="1" dirty="0"/>
              <a:t>R</a:t>
            </a:r>
            <a:r>
              <a:rPr lang="en-US" sz="6600" dirty="0"/>
              <a:t> for </a:t>
            </a:r>
            <a:r>
              <a:rPr lang="en-US" sz="6600" b="1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54DE-9637-48F5-BB05-DB14313F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Airlangga</a:t>
            </a:r>
            <a:r>
              <a:rPr lang="en-US" dirty="0"/>
              <a:t>, 18 September 2018</a:t>
            </a:r>
          </a:p>
          <a:p>
            <a:pPr algn="l"/>
            <a:endParaRPr lang="en-US" dirty="0"/>
          </a:p>
          <a:p>
            <a:r>
              <a:rPr lang="en-US" dirty="0"/>
              <a:t>Nanda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Pamungkas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39C690-A8F5-4D52-8983-FAA65E32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53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A987-5EEE-4A01-B868-2DC401C0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(), </a:t>
            </a:r>
            <a:r>
              <a:rPr lang="en-US" dirty="0" err="1"/>
              <a:t>sapply</a:t>
            </a:r>
            <a:r>
              <a:rPr lang="en-US" dirty="0"/>
              <a:t>(), </a:t>
            </a:r>
            <a:r>
              <a:rPr lang="en-US" dirty="0" err="1"/>
              <a:t>mapply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FF3EF-FA8C-439C-AEDA-9DB1774E17A4}"/>
              </a:ext>
            </a:extLst>
          </p:cNvPr>
          <p:cNvSpPr/>
          <p:nvPr/>
        </p:nvSpPr>
        <p:spPr>
          <a:xfrm>
            <a:off x="838199" y="1690688"/>
            <a:ext cx="80892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matrix(2:11 ,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nrow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=2) -&gt;a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matrix(1:10 ,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nrow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=2) -&gt;b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c=list(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lapply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c,mean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sapply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c,mean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mapply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rep,pi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, 3:1)</a:t>
            </a:r>
          </a:p>
        </p:txBody>
      </p:sp>
    </p:spTree>
    <p:extLst>
      <p:ext uri="{BB962C8B-B14F-4D97-AF65-F5344CB8AC3E}">
        <p14:creationId xmlns:p14="http://schemas.microsoft.com/office/powerpoint/2010/main" val="62165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01B2-D9BA-4621-9C26-F281288A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552B1-6CCC-4F47-B66C-EA4F69EEA359}"/>
              </a:ext>
            </a:extLst>
          </p:cNvPr>
          <p:cNvSpPr/>
          <p:nvPr/>
        </p:nvSpPr>
        <p:spPr>
          <a:xfrm>
            <a:off x="838200" y="1690688"/>
            <a:ext cx="7800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data(iris)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attach(iris)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tapply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Sepal.Width,Species,mean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725D-5E02-45E1-8FEF-A227973C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8A467-C60D-43B4-A285-78BEF26A36FE}"/>
              </a:ext>
            </a:extLst>
          </p:cNvPr>
          <p:cNvSpPr/>
          <p:nvPr/>
        </p:nvSpPr>
        <p:spPr>
          <a:xfrm>
            <a:off x="838200" y="1690688"/>
            <a:ext cx="90517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&lt;-function(x){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return(x*x)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&lt;-function(x){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x*x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8178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FE4E-EF42-4065-A17E-E4192A7C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80D21-26C7-40D9-AB8A-DC3F094F18AE}"/>
              </a:ext>
            </a:extLst>
          </p:cNvPr>
          <p:cNvSpPr/>
          <p:nvPr/>
        </p:nvSpPr>
        <p:spPr>
          <a:xfrm>
            <a:off x="838199" y="1690688"/>
            <a:ext cx="97014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&lt;-function(x, a){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r&lt;-a*sin(x)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return(r)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(pi/2 ,2)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myfun1&lt;-function(x, a){a*sin(x) } #short version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myfun1(pi/2 ,2)</a:t>
            </a:r>
          </a:p>
        </p:txBody>
      </p:sp>
    </p:spTree>
    <p:extLst>
      <p:ext uri="{BB962C8B-B14F-4D97-AF65-F5344CB8AC3E}">
        <p14:creationId xmlns:p14="http://schemas.microsoft.com/office/powerpoint/2010/main" val="61025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7790-9634-4658-8415-6AAB20B1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40A6-D9BF-4632-B113-7F7931DE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make a default?</a:t>
            </a:r>
          </a:p>
          <a:p>
            <a:pPr marL="0" indent="0">
              <a:buNone/>
            </a:pPr>
            <a:r>
              <a:rPr lang="en-US" dirty="0"/>
              <a:t>If not default, what else?</a:t>
            </a:r>
          </a:p>
          <a:p>
            <a:pPr marL="0" indent="0">
              <a:buNone/>
            </a:pPr>
            <a:r>
              <a:rPr lang="en-US" dirty="0"/>
              <a:t>How to make two list result in one function?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B23F3B-CF1C-40EE-98DD-B7B1C16D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08" y="3887245"/>
            <a:ext cx="40455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myfun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(pi/2)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[[1]] [1]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[[2]] [1] 6.123032e-17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0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1697-CFB1-43FF-91BF-7F9CD941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SWITCH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2F3C4-C0D2-4715-A7AF-B883D0446040}"/>
              </a:ext>
            </a:extLst>
          </p:cNvPr>
          <p:cNvSpPr/>
          <p:nvPr/>
        </p:nvSpPr>
        <p:spPr>
          <a:xfrm>
            <a:off x="838199" y="1690688"/>
            <a:ext cx="91239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rootsquare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&lt;-function(x, type) 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switch(type,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square=x*x,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root=sqrt(x))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rootsquare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(10 ,1)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rootsquare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(10 ,2)</a:t>
            </a:r>
          </a:p>
        </p:txBody>
      </p:sp>
    </p:spTree>
    <p:extLst>
      <p:ext uri="{BB962C8B-B14F-4D97-AF65-F5344CB8AC3E}">
        <p14:creationId xmlns:p14="http://schemas.microsoft.com/office/powerpoint/2010/main" val="68612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8F18-92EF-4C38-806F-1E98683A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E0B2-5B17-418C-813C-6D717C1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Random Cauchy distribution and determine mean, median, and trimmed mean 0,1 with function!</a:t>
            </a:r>
          </a:p>
        </p:txBody>
      </p:sp>
    </p:spTree>
    <p:extLst>
      <p:ext uri="{BB962C8B-B14F-4D97-AF65-F5344CB8AC3E}">
        <p14:creationId xmlns:p14="http://schemas.microsoft.com/office/powerpoint/2010/main" val="23171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224-4B14-497F-83D0-45EF3165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60A-7E46-4152-A9C9-37F39ED8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1759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DCEB-03EE-4338-9361-9847D4A8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Conditions - IF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F34B-2B10-4A54-9BCD-687F656B9348}"/>
              </a:ext>
            </a:extLst>
          </p:cNvPr>
          <p:cNvSpPr/>
          <p:nvPr/>
        </p:nvSpPr>
        <p:spPr>
          <a:xfrm>
            <a:off x="838200" y="1522247"/>
            <a:ext cx="68620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simpleif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x&lt;-1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if(x==2){print("x=2") }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#if-else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x&lt;-1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if(x==2){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print("x=2")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print("x!=2")}</a:t>
            </a:r>
          </a:p>
        </p:txBody>
      </p:sp>
    </p:spTree>
    <p:extLst>
      <p:ext uri="{BB962C8B-B14F-4D97-AF65-F5344CB8AC3E}">
        <p14:creationId xmlns:p14="http://schemas.microsoft.com/office/powerpoint/2010/main" val="2370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199A-5647-44EA-A846-99EF9D33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Conditions - FOR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D7C68-EA16-45C6-BB7D-4CD5E47E69CD}"/>
              </a:ext>
            </a:extLst>
          </p:cNvPr>
          <p:cNvSpPr/>
          <p:nvPr/>
        </p:nvSpPr>
        <p:spPr>
          <a:xfrm>
            <a:off x="838199" y="1690688"/>
            <a:ext cx="98217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in 1:4) {print(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 }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in letters[1:4]) {print(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 }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a&lt;-numeric(400)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#generate empty a of length 400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for(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in 1:400) {a[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]=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 #fill a with 1:400 #takes much longer than a &lt;- 1:400</a:t>
            </a:r>
          </a:p>
        </p:txBody>
      </p:sp>
    </p:spTree>
    <p:extLst>
      <p:ext uri="{BB962C8B-B14F-4D97-AF65-F5344CB8AC3E}">
        <p14:creationId xmlns:p14="http://schemas.microsoft.com/office/powerpoint/2010/main" val="402324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6211-FEFA-4318-A795-ED103A48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</a:t>
            </a:r>
            <a:r>
              <a:rPr lang="en-US" dirty="0" err="1"/>
              <a:t>Conditionds</a:t>
            </a:r>
            <a:r>
              <a:rPr lang="en-US" dirty="0"/>
              <a:t> - While, Repeat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EF052-4AD1-404E-B14E-428C588E0F76}"/>
              </a:ext>
            </a:extLst>
          </p:cNvPr>
          <p:cNvSpPr/>
          <p:nvPr/>
        </p:nvSpPr>
        <p:spPr>
          <a:xfrm>
            <a:off x="838200" y="1690688"/>
            <a:ext cx="4567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&lt;-0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while(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&lt;4){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&lt;-i+1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print(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05819-2498-4446-A45E-51B64F959DCF}"/>
              </a:ext>
            </a:extLst>
          </p:cNvPr>
          <p:cNvSpPr/>
          <p:nvPr/>
        </p:nvSpPr>
        <p:spPr>
          <a:xfrm>
            <a:off x="540618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&lt;-0 ;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repeat{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&lt;-i+1 ;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print(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if(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==4)break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5722-94E5-4884-ABE5-543425A0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</a:t>
            </a:r>
            <a:r>
              <a:rPr lang="en-US" dirty="0" err="1"/>
              <a:t>Conditionds</a:t>
            </a:r>
            <a:r>
              <a:rPr lang="en-US" dirty="0"/>
              <a:t> - IFELSE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398C25-52D3-4528-8FA5-8A913294CB82}"/>
              </a:ext>
            </a:extLst>
          </p:cNvPr>
          <p:cNvSpPr/>
          <p:nvPr/>
        </p:nvSpPr>
        <p:spPr>
          <a:xfrm>
            <a:off x="838199" y="1690688"/>
            <a:ext cx="7752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x&lt;-c(6:-4)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sqrt(x) #gives warning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sqrt(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(x&gt;=0,x,NA)) #no warning</a:t>
            </a:r>
          </a:p>
        </p:txBody>
      </p:sp>
    </p:spTree>
    <p:extLst>
      <p:ext uri="{BB962C8B-B14F-4D97-AF65-F5344CB8AC3E}">
        <p14:creationId xmlns:p14="http://schemas.microsoft.com/office/powerpoint/2010/main" val="251781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611-D3FC-4BAF-9134-20F5E3CC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</a:t>
            </a:r>
            <a:r>
              <a:rPr lang="en-US" dirty="0" err="1"/>
              <a:t>Conditionds</a:t>
            </a:r>
            <a:r>
              <a:rPr lang="en-US" dirty="0"/>
              <a:t> - Measures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86B4A-E853-4708-82AA-18B51987D220}"/>
              </a:ext>
            </a:extLst>
          </p:cNvPr>
          <p:cNvSpPr/>
          <p:nvPr/>
        </p:nvSpPr>
        <p:spPr>
          <a:xfrm>
            <a:off x="838200" y="1690688"/>
            <a:ext cx="9340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x&lt;-c(1:50000)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system.time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(for(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in 1:50000) {x[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]&lt;-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rnorm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(1) })</a:t>
            </a:r>
          </a:p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system.time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(x&lt;-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rnorm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(50000) )</a:t>
            </a:r>
          </a:p>
        </p:txBody>
      </p:sp>
    </p:spTree>
    <p:extLst>
      <p:ext uri="{BB962C8B-B14F-4D97-AF65-F5344CB8AC3E}">
        <p14:creationId xmlns:p14="http://schemas.microsoft.com/office/powerpoint/2010/main" val="24856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4B387-43BD-48B7-90C7-060AFEBA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36" y="764757"/>
            <a:ext cx="8399939" cy="5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0FEC-5AB6-45B1-A15A-B5C20D3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91316-52DE-43CC-B7D2-512F3F2676DA}"/>
              </a:ext>
            </a:extLst>
          </p:cNvPr>
          <p:cNvSpPr/>
          <p:nvPr/>
        </p:nvSpPr>
        <p:spPr>
          <a:xfrm>
            <a:off x="838199" y="1690688"/>
            <a:ext cx="6910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matrix(1:10 ,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nrow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=2) -&gt;a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apply(a,1,mean)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apply(a,2,mean)</a:t>
            </a:r>
          </a:p>
        </p:txBody>
      </p:sp>
    </p:spTree>
    <p:extLst>
      <p:ext uri="{BB962C8B-B14F-4D97-AF65-F5344CB8AC3E}">
        <p14:creationId xmlns:p14="http://schemas.microsoft.com/office/powerpoint/2010/main" val="10025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575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Programming in R for Data Science</vt:lpstr>
      <vt:lpstr>Overview</vt:lpstr>
      <vt:lpstr>Loops and Conditions - IF</vt:lpstr>
      <vt:lpstr>Loops and Conditions - FOR</vt:lpstr>
      <vt:lpstr>Loops and Conditionds - While, Repeat</vt:lpstr>
      <vt:lpstr>Loops and Conditionds - IFELSE</vt:lpstr>
      <vt:lpstr>Loops and Conditionds - Measures</vt:lpstr>
      <vt:lpstr>PowerPoint Presentation</vt:lpstr>
      <vt:lpstr>apply()</vt:lpstr>
      <vt:lpstr>lapply(), sapply(), mapply()</vt:lpstr>
      <vt:lpstr>tapply()</vt:lpstr>
      <vt:lpstr>Functions</vt:lpstr>
      <vt:lpstr>Functions</vt:lpstr>
      <vt:lpstr>Function</vt:lpstr>
      <vt:lpstr>Functions - SWITCH</vt:lpstr>
      <vt:lpstr>Functions -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for Data Science</dc:title>
  <dc:creator>NANDA PRASETYA PAMUNGKAS(547570)</dc:creator>
  <cp:lastModifiedBy>NANDA PRASETYA PAMUNGKAS(547570)</cp:lastModifiedBy>
  <cp:revision>33</cp:revision>
  <dcterms:created xsi:type="dcterms:W3CDTF">2018-08-13T21:58:46Z</dcterms:created>
  <dcterms:modified xsi:type="dcterms:W3CDTF">2018-09-18T06:10:45Z</dcterms:modified>
</cp:coreProperties>
</file>