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8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Vienne Chan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-359860"/>
            <a:ext cx="11578442" cy="8181917"/>
          </a:xfrm>
        </p:spPr>
      </p:pic>
    </p:spTree>
    <p:extLst>
      <p:ext uri="{BB962C8B-B14F-4D97-AF65-F5344CB8AC3E}">
        <p14:creationId xmlns:p14="http://schemas.microsoft.com/office/powerpoint/2010/main" val="179678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WHERE, 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9730"/>
            <a:ext cx="9601200" cy="454231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Small “Hackathon” to design speculative model to solve a social issue in Zagreb.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Zagreb, April 2019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Gallery Miroslav </a:t>
            </a:r>
            <a:r>
              <a:rPr lang="en-US" dirty="0" err="1" smtClean="0"/>
              <a:t>Karljevic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Contact Vienne Chan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/>
              <a:t>lesviennoiseries@gmail.com</a:t>
            </a:r>
            <a:endParaRPr lang="en-US" sz="2800" b="1" dirty="0" smtClean="0"/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smtClean="0"/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/>
              <a:t>Vienne_Chan@hotmail.com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70842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</TotalTime>
  <Words>38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TESTING THINKING</vt:lpstr>
      <vt:lpstr>PowerPoint Presentation</vt:lpstr>
      <vt:lpstr>WHAT, WHERE, WHEN?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THINKING</dc:title>
  <dc:creator>Microsoft Office User</dc:creator>
  <cp:lastModifiedBy>Microsoft Office User</cp:lastModifiedBy>
  <cp:revision>4</cp:revision>
  <dcterms:created xsi:type="dcterms:W3CDTF">2018-11-12T08:20:17Z</dcterms:created>
  <dcterms:modified xsi:type="dcterms:W3CDTF">2018-11-12T08:38:37Z</dcterms:modified>
</cp:coreProperties>
</file>