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71" r:id="rId3"/>
    <p:sldId id="277" r:id="rId4"/>
    <p:sldId id="270" r:id="rId5"/>
    <p:sldId id="272" r:id="rId6"/>
    <p:sldId id="273" r:id="rId7"/>
    <p:sldId id="274" r:id="rId8"/>
    <p:sldId id="275" r:id="rId9"/>
    <p:sldId id="27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D1"/>
    <a:srgbClr val="CFC493"/>
    <a:srgbClr val="006747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62436F-7E1C-4543-917F-2DB7AF9C0A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70006"/>
            <a:ext cx="7886700" cy="1512038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002285"/>
            <a:ext cx="7886700" cy="562570"/>
          </a:xfrm>
        </p:spPr>
        <p:txBody>
          <a:bodyPr>
            <a:normAutofit/>
          </a:bodyPr>
          <a:lstStyle>
            <a:lvl1pPr marL="0" indent="0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D488C8C-1B01-554E-ACC6-8C39DB14C6A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4409631"/>
            <a:ext cx="7886700" cy="297332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-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-Photo-2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3"/>
            <a:ext cx="3145064" cy="2734967"/>
          </a:xfrm>
        </p:spPr>
        <p:txBody>
          <a:bodyPr anchor="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0E8F77-71F3-F946-9D23-CC819E7051D6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2000" cy="51435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0883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7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4709" y="740569"/>
            <a:ext cx="4371831" cy="3655219"/>
          </a:xfrm>
        </p:spPr>
        <p:txBody>
          <a:bodyPr/>
          <a:lstStyle>
            <a:lvl1pPr>
              <a:defRPr sz="2400">
                <a:solidFill>
                  <a:srgbClr val="006747"/>
                </a:solidFill>
              </a:defRPr>
            </a:lvl1pPr>
            <a:lvl2pPr>
              <a:defRPr sz="2100">
                <a:solidFill>
                  <a:srgbClr val="006747"/>
                </a:solidFill>
              </a:defRPr>
            </a:lvl2pPr>
            <a:lvl3pPr>
              <a:defRPr sz="1800">
                <a:solidFill>
                  <a:srgbClr val="006747"/>
                </a:solidFill>
              </a:defRPr>
            </a:lvl3pPr>
            <a:lvl4pPr>
              <a:defRPr sz="1500">
                <a:solidFill>
                  <a:srgbClr val="006747"/>
                </a:solidFill>
              </a:defRPr>
            </a:lvl4pPr>
            <a:lvl5pPr>
              <a:defRPr sz="1500">
                <a:solidFill>
                  <a:srgbClr val="006747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0" y="-34016"/>
            <a:ext cx="9144000" cy="219159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0" y="342900"/>
            <a:ext cx="3099679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383604"/>
            <a:ext cx="4034626" cy="220894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83AE0ED-DAFE-6347-ACD6-B8BA2CC2DB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33963" y="-33338"/>
            <a:ext cx="3606800" cy="373221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1888F3-4D41-1847-B79F-091A153FEBA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033963" y="3871644"/>
            <a:ext cx="3606800" cy="45377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02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BF4C2C-1ED6-0F47-810A-EE823A1E98D4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7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og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66172" y="740569"/>
            <a:ext cx="2949178" cy="802480"/>
          </a:xfrm>
        </p:spPr>
        <p:txBody>
          <a:bodyPr anchor="b"/>
          <a:lstStyle>
            <a:lvl1pPr>
              <a:defRPr sz="2400"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6172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rgbClr val="466069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hart Placeholder 5">
            <a:extLst>
              <a:ext uri="{FF2B5EF4-FFF2-40B4-BE49-F238E27FC236}">
                <a16:creationId xmlns:a16="http://schemas.microsoft.com/office/drawing/2014/main" id="{88B55E94-566B-064E-82B6-C977F84F7C6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60663" y="740569"/>
            <a:ext cx="4627562" cy="36544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94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D12-1E52-6C4E-9F94-C31ED28A5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467360"/>
            <a:ext cx="7886700" cy="1087964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F18-B776-DD4E-AAD8-649F4A38F1E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575565"/>
            <a:ext cx="7886700" cy="562570"/>
          </a:xfrm>
        </p:spPr>
        <p:txBody>
          <a:bodyPr>
            <a:normAutofit/>
          </a:bodyPr>
          <a:lstStyle>
            <a:lvl1pPr marL="0" indent="0" algn="r">
              <a:buNone/>
              <a:defRPr sz="1600" b="1" spc="1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C5BBF53-4D71-3C4A-B4D0-13621C769C2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2296351"/>
            <a:ext cx="7886700" cy="297332"/>
          </a:xfrm>
        </p:spPr>
        <p:txBody>
          <a:bodyPr>
            <a:normAutofit/>
          </a:bodyPr>
          <a:lstStyle>
            <a:lvl1pPr marL="0" indent="0" algn="r">
              <a:buNone/>
              <a:defRPr sz="1400" b="0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| Date</a:t>
            </a:r>
          </a:p>
        </p:txBody>
      </p:sp>
    </p:spTree>
    <p:extLst>
      <p:ext uri="{BB962C8B-B14F-4D97-AF65-F5344CB8AC3E}">
        <p14:creationId xmlns:p14="http://schemas.microsoft.com/office/powerpoint/2010/main" val="438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1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575352"/>
            <a:ext cx="7886700" cy="692663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-Logo-2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4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1" y="0"/>
            <a:ext cx="179462" cy="5143500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BB23591-16BE-954D-B59B-91BFDA663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BE2CF947-D569-5840-90FE-2AE8871A80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1369219"/>
            <a:ext cx="3874984" cy="32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-3">
    <p:bg>
      <p:bgPr>
        <a:solidFill>
          <a:srgbClr val="ECEA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>
                <a:solidFill>
                  <a:srgbClr val="466069"/>
                </a:solidFill>
              </a:defRPr>
            </a:lvl1pPr>
            <a:lvl2pPr>
              <a:defRPr>
                <a:solidFill>
                  <a:srgbClr val="466069"/>
                </a:solidFill>
              </a:defRPr>
            </a:lvl2pPr>
            <a:lvl3pPr>
              <a:defRPr>
                <a:solidFill>
                  <a:srgbClr val="466069"/>
                </a:solidFill>
              </a:defRPr>
            </a:lvl3pPr>
            <a:lvl4pPr>
              <a:defRPr>
                <a:solidFill>
                  <a:srgbClr val="466069"/>
                </a:solidFill>
              </a:defRPr>
            </a:lvl4pPr>
            <a:lvl5pPr>
              <a:defRPr>
                <a:solidFill>
                  <a:srgbClr val="466069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C011-0DA0-DB45-996E-85C7F379AB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0E96-9F1D-4749-BDBF-344ADF8F90F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C011-0DA0-DB45-996E-85C7F379A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77" r:id="rId3"/>
    <p:sldLayoutId id="2147483676" r:id="rId4"/>
    <p:sldLayoutId id="2147483662" r:id="rId5"/>
    <p:sldLayoutId id="2147483664" r:id="rId6"/>
    <p:sldLayoutId id="2147483672" r:id="rId7"/>
    <p:sldLayoutId id="2147483675" r:id="rId8"/>
    <p:sldLayoutId id="2147483665" r:id="rId9"/>
    <p:sldLayoutId id="2147483666" r:id="rId10"/>
    <p:sldLayoutId id="2147483671" r:id="rId11"/>
    <p:sldLayoutId id="2147483667" r:id="rId12"/>
    <p:sldLayoutId id="2147483670" r:id="rId13"/>
    <p:sldLayoutId id="2147483668" r:id="rId14"/>
    <p:sldLayoutId id="2147483673" r:id="rId15"/>
    <p:sldLayoutId id="2147483669" r:id="rId16"/>
    <p:sldLayoutId id="2147483678" r:id="rId17"/>
    <p:sldLayoutId id="2147483674" r:id="rId18"/>
    <p:sldLayoutId id="2147483680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6DCE-5506-AE49-9AA5-4EB0B252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Statistical Analysis of Economic Data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15A3-AD07-F048-8B5A-7D44B354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 ISM 6419.001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854F3-E1E6-B445-9497-094416CE94BE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Ninad Mehta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6688" y="3487605"/>
            <a:ext cx="3308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Thank you!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United States government census official website (</a:t>
            </a:r>
            <a:r>
              <a:rPr lang="en-IN" dirty="0">
                <a:hlinkClick r:id="rId2"/>
              </a:rPr>
              <a:t>https://www.census.gov/</a:t>
            </a:r>
            <a:r>
              <a:rPr lang="en-US" dirty="0" smtClean="0"/>
              <a:t>)</a:t>
            </a:r>
          </a:p>
          <a:p>
            <a:r>
              <a:rPr lang="en-US" dirty="0" smtClean="0"/>
              <a:t>Economic characteristics</a:t>
            </a:r>
          </a:p>
          <a:p>
            <a:pPr lvl="1"/>
            <a:r>
              <a:rPr lang="en-US" dirty="0" smtClean="0"/>
              <a:t>Employment</a:t>
            </a:r>
          </a:p>
          <a:p>
            <a:pPr lvl="1"/>
            <a:r>
              <a:rPr lang="en-US" dirty="0" smtClean="0"/>
              <a:t>Occupation</a:t>
            </a:r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did </a:t>
            </a:r>
            <a:r>
              <a:rPr lang="en-US" dirty="0" smtClean="0"/>
              <a:t>people commute to </a:t>
            </a:r>
            <a:r>
              <a:rPr lang="en-US" dirty="0" smtClean="0"/>
              <a:t>work?</a:t>
            </a:r>
            <a:endParaRPr lang="en-US" dirty="0" smtClean="0"/>
          </a:p>
          <a:p>
            <a:pPr lvl="1"/>
            <a:r>
              <a:rPr lang="en-US" dirty="0" smtClean="0"/>
              <a:t>Income</a:t>
            </a:r>
          </a:p>
          <a:p>
            <a:pPr lvl="1"/>
            <a:r>
              <a:rPr lang="en-US" dirty="0" smtClean="0"/>
              <a:t>Industries</a:t>
            </a:r>
          </a:p>
          <a:p>
            <a:endParaRPr lang="en-US" dirty="0" smtClean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 txBox="1">
            <a:spLocks/>
          </p:cNvSpPr>
          <p:nvPr/>
        </p:nvSpPr>
        <p:spPr>
          <a:xfrm>
            <a:off x="628650" y="3940060"/>
            <a:ext cx="7886700" cy="692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rgbClr val="00674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dirty="0" smtClean="0"/>
              <a:t>Technology Used: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3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idea for the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Economic development of states</a:t>
            </a:r>
          </a:p>
          <a:p>
            <a:r>
              <a:rPr lang="en-US" dirty="0" smtClean="0"/>
              <a:t>Which industries are blooming</a:t>
            </a:r>
          </a:p>
          <a:p>
            <a:r>
              <a:rPr lang="en-US" dirty="0" smtClean="0"/>
              <a:t>How did people commute to work?</a:t>
            </a:r>
          </a:p>
          <a:p>
            <a:r>
              <a:rPr lang="en-US" dirty="0" smtClean="0"/>
              <a:t>How much they are earning?</a:t>
            </a:r>
          </a:p>
          <a:p>
            <a:r>
              <a:rPr lang="en-US" dirty="0" smtClean="0"/>
              <a:t>Government Vs Private sectors</a:t>
            </a:r>
          </a:p>
        </p:txBody>
      </p:sp>
    </p:spTree>
    <p:extLst>
      <p:ext uri="{BB962C8B-B14F-4D97-AF65-F5344CB8AC3E}">
        <p14:creationId xmlns:p14="http://schemas.microsoft.com/office/powerpoint/2010/main" val="28668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5F54-6308-A746-806C-72BC7F3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983" y="523982"/>
            <a:ext cx="1461350" cy="423714"/>
          </a:xfrm>
        </p:spPr>
        <p:txBody>
          <a:bodyPr/>
          <a:lstStyle/>
          <a:p>
            <a:r>
              <a:rPr lang="en-US" dirty="0" smtClean="0"/>
              <a:t>Report 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2" y="1037689"/>
            <a:ext cx="7515832" cy="40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3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5F54-6308-A746-806C-72BC7F3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983" y="523982"/>
            <a:ext cx="1461350" cy="423714"/>
          </a:xfrm>
        </p:spPr>
        <p:txBody>
          <a:bodyPr/>
          <a:lstStyle/>
          <a:p>
            <a:r>
              <a:rPr lang="en-US" dirty="0" smtClean="0"/>
              <a:t>Report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11" y="947695"/>
            <a:ext cx="8065214" cy="41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5F54-6308-A746-806C-72BC7F3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983" y="523982"/>
            <a:ext cx="1461350" cy="423714"/>
          </a:xfrm>
        </p:spPr>
        <p:txBody>
          <a:bodyPr/>
          <a:lstStyle/>
          <a:p>
            <a:r>
              <a:rPr lang="en-US" dirty="0" smtClean="0"/>
              <a:t>Report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38436" y="3164440"/>
            <a:ext cx="7808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7" y="947696"/>
            <a:ext cx="7756989" cy="41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5F54-6308-A746-806C-72BC7F3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983" y="523982"/>
            <a:ext cx="1461350" cy="423714"/>
          </a:xfrm>
        </p:spPr>
        <p:txBody>
          <a:bodyPr/>
          <a:lstStyle/>
          <a:p>
            <a:r>
              <a:rPr lang="en-US" dirty="0" smtClean="0"/>
              <a:t>Report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" y="947696"/>
            <a:ext cx="8404262" cy="41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5F54-6308-A746-806C-72BC7F31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983" y="523982"/>
            <a:ext cx="1461350" cy="423714"/>
          </a:xfrm>
        </p:spPr>
        <p:txBody>
          <a:bodyPr/>
          <a:lstStyle/>
          <a:p>
            <a:r>
              <a:rPr lang="en-US" dirty="0" smtClean="0"/>
              <a:t>Report 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9" y="1047964"/>
            <a:ext cx="7685070" cy="42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6D8C-F246-7943-AC9F-D2F028CF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018-C87B-464B-83D3-7D6A15C3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all the states governments</a:t>
            </a:r>
          </a:p>
          <a:p>
            <a:r>
              <a:rPr lang="en-US" dirty="0" smtClean="0"/>
              <a:t>People who are applying for jobs</a:t>
            </a:r>
          </a:p>
        </p:txBody>
      </p:sp>
    </p:spTree>
    <p:extLst>
      <p:ext uri="{BB962C8B-B14F-4D97-AF65-F5344CB8AC3E}">
        <p14:creationId xmlns:p14="http://schemas.microsoft.com/office/powerpoint/2010/main" val="336521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3146</TotalTime>
  <Words>103</Words>
  <Application>Microsoft Office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Office Theme</vt:lpstr>
      <vt:lpstr>Statistical Analysis of Economic Data </vt:lpstr>
      <vt:lpstr>About the Dataset</vt:lpstr>
      <vt:lpstr>Main idea for the presentation</vt:lpstr>
      <vt:lpstr>Report 1</vt:lpstr>
      <vt:lpstr>Report 1</vt:lpstr>
      <vt:lpstr>Report 2</vt:lpstr>
      <vt:lpstr>Report 3</vt:lpstr>
      <vt:lpstr>Report 4</vt:lpstr>
      <vt:lpstr>Business 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Mehta, Ninad</cp:lastModifiedBy>
  <cp:revision>35</cp:revision>
  <dcterms:created xsi:type="dcterms:W3CDTF">2019-11-06T18:18:56Z</dcterms:created>
  <dcterms:modified xsi:type="dcterms:W3CDTF">2020-05-07T06:03:29Z</dcterms:modified>
</cp:coreProperties>
</file>