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3" r:id="rId5"/>
    <p:sldId id="265" r:id="rId6"/>
    <p:sldId id="264" r:id="rId7"/>
    <p:sldId id="270" r:id="rId8"/>
    <p:sldId id="269" r:id="rId9"/>
    <p:sldId id="266" r:id="rId10"/>
    <p:sldId id="260"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88849"/>
  </p:normalViewPr>
  <p:slideViewPr>
    <p:cSldViewPr snapToGrid="0" snapToObjects="1">
      <p:cViewPr>
        <p:scale>
          <a:sx n="130" d="100"/>
          <a:sy n="130" d="100"/>
        </p:scale>
        <p:origin x="32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C11A3-5DCE-7641-87D3-9D512D81B997}" type="doc">
      <dgm:prSet loTypeId="urn:microsoft.com/office/officeart/2008/layout/HalfCircleOrganizationChart" loCatId="" qsTypeId="urn:microsoft.com/office/officeart/2005/8/quickstyle/simple5" qsCatId="simple" csTypeId="urn:microsoft.com/office/officeart/2005/8/colors/colorful1" csCatId="colorful" phldr="1"/>
      <dgm:spPr/>
      <dgm:t>
        <a:bodyPr/>
        <a:lstStyle/>
        <a:p>
          <a:endParaRPr lang="en-GB"/>
        </a:p>
      </dgm:t>
    </dgm:pt>
    <dgm:pt modelId="{9F3D5CB1-0DBE-5940-922F-06C0BFB292B1}">
      <dgm:prSet phldrT="[Text]"/>
      <dgm:spPr/>
      <dgm:t>
        <a:bodyPr/>
        <a:lstStyle/>
        <a:p>
          <a:r>
            <a:rPr lang="en-GB" dirty="0"/>
            <a:t>Team – GN2</a:t>
          </a:r>
        </a:p>
      </dgm:t>
    </dgm:pt>
    <dgm:pt modelId="{D4239AA2-F576-0F40-91C3-B03151D45156}" type="parTrans" cxnId="{93AD5A3C-6487-C04E-B70E-C3FCE86D09AB}">
      <dgm:prSet/>
      <dgm:spPr/>
      <dgm:t>
        <a:bodyPr/>
        <a:lstStyle/>
        <a:p>
          <a:endParaRPr lang="en-GB"/>
        </a:p>
      </dgm:t>
    </dgm:pt>
    <dgm:pt modelId="{75FDB5C3-67BF-8B46-99E4-31220FAB316D}" type="sibTrans" cxnId="{93AD5A3C-6487-C04E-B70E-C3FCE86D09AB}">
      <dgm:prSet/>
      <dgm:spPr/>
      <dgm:t>
        <a:bodyPr/>
        <a:lstStyle/>
        <a:p>
          <a:endParaRPr lang="en-GB"/>
        </a:p>
      </dgm:t>
    </dgm:pt>
    <dgm:pt modelId="{921FBFBC-B3CB-034B-85C5-754A8BC52123}" type="asst">
      <dgm:prSet phldrT="[Text]"/>
      <dgm:spPr/>
      <dgm:t>
        <a:bodyPr/>
        <a:lstStyle/>
        <a:p>
          <a:r>
            <a:rPr lang="en-GB" dirty="0"/>
            <a:t> </a:t>
          </a:r>
        </a:p>
      </dgm:t>
    </dgm:pt>
    <dgm:pt modelId="{9E314177-A58C-0D44-ABF0-DD6FE85EF4FA}" type="parTrans" cxnId="{5921A160-39B0-DA4F-B1F6-BB01788D1227}">
      <dgm:prSet/>
      <dgm:spPr/>
      <dgm:t>
        <a:bodyPr/>
        <a:lstStyle/>
        <a:p>
          <a:endParaRPr lang="en-GB"/>
        </a:p>
      </dgm:t>
    </dgm:pt>
    <dgm:pt modelId="{1D311208-2E08-6C4C-8DC7-5A2EE0912FC1}" type="sibTrans" cxnId="{5921A160-39B0-DA4F-B1F6-BB01788D1227}">
      <dgm:prSet/>
      <dgm:spPr/>
      <dgm:t>
        <a:bodyPr/>
        <a:lstStyle/>
        <a:p>
          <a:endParaRPr lang="en-GB"/>
        </a:p>
      </dgm:t>
    </dgm:pt>
    <dgm:pt modelId="{3886F084-A52C-674A-9560-360551674072}">
      <dgm:prSet phldrT="[Text]"/>
      <dgm:spPr/>
      <dgm:t>
        <a:bodyPr/>
        <a:lstStyle/>
        <a:p>
          <a:r>
            <a:rPr lang="en-GB" dirty="0"/>
            <a:t>Joan</a:t>
          </a:r>
        </a:p>
      </dgm:t>
    </dgm:pt>
    <dgm:pt modelId="{D378ACC5-2DCE-154D-9A16-679ABAF36056}" type="parTrans" cxnId="{ECA2A8C8-2B20-CE4E-B2B1-71AB300F1DFE}">
      <dgm:prSet/>
      <dgm:spPr/>
      <dgm:t>
        <a:bodyPr/>
        <a:lstStyle/>
        <a:p>
          <a:endParaRPr lang="en-GB"/>
        </a:p>
      </dgm:t>
    </dgm:pt>
    <dgm:pt modelId="{0E30E292-C438-A74B-9350-3FDB1E0E2C9C}" type="sibTrans" cxnId="{ECA2A8C8-2B20-CE4E-B2B1-71AB300F1DFE}">
      <dgm:prSet/>
      <dgm:spPr/>
      <dgm:t>
        <a:bodyPr/>
        <a:lstStyle/>
        <a:p>
          <a:endParaRPr lang="en-GB"/>
        </a:p>
      </dgm:t>
    </dgm:pt>
    <dgm:pt modelId="{05D634F1-EFC6-254E-9B39-7A87456A085E}">
      <dgm:prSet phldrT="[Text]"/>
      <dgm:spPr/>
      <dgm:t>
        <a:bodyPr/>
        <a:lstStyle/>
        <a:p>
          <a:r>
            <a:rPr lang="en-GB" dirty="0"/>
            <a:t>George</a:t>
          </a:r>
        </a:p>
      </dgm:t>
    </dgm:pt>
    <dgm:pt modelId="{221639E0-30CE-8B47-B80F-54FF4C36448B}" type="parTrans" cxnId="{A91FEB5B-D63B-AE4B-B7C4-2BC131B25D45}">
      <dgm:prSet/>
      <dgm:spPr/>
      <dgm:t>
        <a:bodyPr/>
        <a:lstStyle/>
        <a:p>
          <a:endParaRPr lang="en-GB"/>
        </a:p>
      </dgm:t>
    </dgm:pt>
    <dgm:pt modelId="{9D7D8866-30E9-E849-B510-7D13FF41A19E}" type="sibTrans" cxnId="{A91FEB5B-D63B-AE4B-B7C4-2BC131B25D45}">
      <dgm:prSet/>
      <dgm:spPr/>
      <dgm:t>
        <a:bodyPr/>
        <a:lstStyle/>
        <a:p>
          <a:endParaRPr lang="en-GB"/>
        </a:p>
      </dgm:t>
    </dgm:pt>
    <dgm:pt modelId="{548118F1-6824-144E-899F-48C354A075CC}">
      <dgm:prSet phldrT="[Text]"/>
      <dgm:spPr/>
      <dgm:t>
        <a:bodyPr/>
        <a:lstStyle/>
        <a:p>
          <a:r>
            <a:rPr lang="en-GB" dirty="0" err="1"/>
            <a:t>Naqash</a:t>
          </a:r>
          <a:endParaRPr lang="en-GB" dirty="0"/>
        </a:p>
      </dgm:t>
    </dgm:pt>
    <dgm:pt modelId="{D76FDB9B-7158-7C44-A25D-F4C78DF86DFA}" type="parTrans" cxnId="{0429EF95-25C2-9049-84BB-1F1ABA5B1580}">
      <dgm:prSet/>
      <dgm:spPr/>
      <dgm:t>
        <a:bodyPr/>
        <a:lstStyle/>
        <a:p>
          <a:endParaRPr lang="en-GB"/>
        </a:p>
      </dgm:t>
    </dgm:pt>
    <dgm:pt modelId="{68540D48-3D1F-CD4B-B139-0568F591A6EE}" type="sibTrans" cxnId="{0429EF95-25C2-9049-84BB-1F1ABA5B1580}">
      <dgm:prSet/>
      <dgm:spPr/>
      <dgm:t>
        <a:bodyPr/>
        <a:lstStyle/>
        <a:p>
          <a:endParaRPr lang="en-GB"/>
        </a:p>
      </dgm:t>
    </dgm:pt>
    <dgm:pt modelId="{1E6BE5AA-8A0D-F641-9747-3CC8EF04286E}" type="pres">
      <dgm:prSet presAssocID="{11EC11A3-5DCE-7641-87D3-9D512D81B997}" presName="Name0" presStyleCnt="0">
        <dgm:presLayoutVars>
          <dgm:orgChart val="1"/>
          <dgm:chPref val="1"/>
          <dgm:dir/>
          <dgm:animOne val="branch"/>
          <dgm:animLvl val="lvl"/>
          <dgm:resizeHandles/>
        </dgm:presLayoutVars>
      </dgm:prSet>
      <dgm:spPr/>
    </dgm:pt>
    <dgm:pt modelId="{F09109C5-FD0F-CE44-9B8C-6F1BCD08BB34}" type="pres">
      <dgm:prSet presAssocID="{9F3D5CB1-0DBE-5940-922F-06C0BFB292B1}" presName="hierRoot1" presStyleCnt="0">
        <dgm:presLayoutVars>
          <dgm:hierBranch val="init"/>
        </dgm:presLayoutVars>
      </dgm:prSet>
      <dgm:spPr/>
    </dgm:pt>
    <dgm:pt modelId="{1F79B4EC-E3A1-E547-BE68-338895ED6251}" type="pres">
      <dgm:prSet presAssocID="{9F3D5CB1-0DBE-5940-922F-06C0BFB292B1}" presName="rootComposite1" presStyleCnt="0"/>
      <dgm:spPr/>
    </dgm:pt>
    <dgm:pt modelId="{137A3419-CF63-A24F-B833-6C10D85134A5}" type="pres">
      <dgm:prSet presAssocID="{9F3D5CB1-0DBE-5940-922F-06C0BFB292B1}" presName="rootText1" presStyleLbl="alignAcc1" presStyleIdx="0" presStyleCnt="0">
        <dgm:presLayoutVars>
          <dgm:chPref val="3"/>
        </dgm:presLayoutVars>
      </dgm:prSet>
      <dgm:spPr/>
    </dgm:pt>
    <dgm:pt modelId="{78E06265-6ABB-614C-8AEB-43640F415A93}" type="pres">
      <dgm:prSet presAssocID="{9F3D5CB1-0DBE-5940-922F-06C0BFB292B1}" presName="topArc1" presStyleLbl="parChTrans1D1" presStyleIdx="0" presStyleCnt="10"/>
      <dgm:spPr/>
    </dgm:pt>
    <dgm:pt modelId="{A54FDE7D-9928-A946-930F-0D5B4BCC2323}" type="pres">
      <dgm:prSet presAssocID="{9F3D5CB1-0DBE-5940-922F-06C0BFB292B1}" presName="bottomArc1" presStyleLbl="parChTrans1D1" presStyleIdx="1" presStyleCnt="10"/>
      <dgm:spPr/>
    </dgm:pt>
    <dgm:pt modelId="{F691CB1A-ABD5-3544-AEC0-D95062E97A9B}" type="pres">
      <dgm:prSet presAssocID="{9F3D5CB1-0DBE-5940-922F-06C0BFB292B1}" presName="topConnNode1" presStyleLbl="node1" presStyleIdx="0" presStyleCnt="0"/>
      <dgm:spPr/>
    </dgm:pt>
    <dgm:pt modelId="{D95DEDE6-B506-B04E-8D35-7DBD4ABD2FA0}" type="pres">
      <dgm:prSet presAssocID="{9F3D5CB1-0DBE-5940-922F-06C0BFB292B1}" presName="hierChild2" presStyleCnt="0"/>
      <dgm:spPr/>
    </dgm:pt>
    <dgm:pt modelId="{5C8DF451-53D6-7F4C-B7FD-3E1880F121A8}" type="pres">
      <dgm:prSet presAssocID="{D378ACC5-2DCE-154D-9A16-679ABAF36056}" presName="Name28" presStyleLbl="parChTrans1D2" presStyleIdx="0" presStyleCnt="4"/>
      <dgm:spPr/>
    </dgm:pt>
    <dgm:pt modelId="{3F0FCC60-0B83-DD40-8A0B-AE390E75023F}" type="pres">
      <dgm:prSet presAssocID="{3886F084-A52C-674A-9560-360551674072}" presName="hierRoot2" presStyleCnt="0">
        <dgm:presLayoutVars>
          <dgm:hierBranch val="init"/>
        </dgm:presLayoutVars>
      </dgm:prSet>
      <dgm:spPr/>
    </dgm:pt>
    <dgm:pt modelId="{FAE54223-F758-5341-81C3-6C4ABA9F79AC}" type="pres">
      <dgm:prSet presAssocID="{3886F084-A52C-674A-9560-360551674072}" presName="rootComposite2" presStyleCnt="0"/>
      <dgm:spPr/>
    </dgm:pt>
    <dgm:pt modelId="{917A505C-3493-F645-8185-6801388B749A}" type="pres">
      <dgm:prSet presAssocID="{3886F084-A52C-674A-9560-360551674072}" presName="rootText2" presStyleLbl="alignAcc1" presStyleIdx="0" presStyleCnt="0">
        <dgm:presLayoutVars>
          <dgm:chPref val="3"/>
        </dgm:presLayoutVars>
      </dgm:prSet>
      <dgm:spPr/>
    </dgm:pt>
    <dgm:pt modelId="{778F5BB6-2CE9-ED4E-A090-DE50345A63EF}" type="pres">
      <dgm:prSet presAssocID="{3886F084-A52C-674A-9560-360551674072}" presName="topArc2" presStyleLbl="parChTrans1D1" presStyleIdx="2" presStyleCnt="10"/>
      <dgm:spPr/>
    </dgm:pt>
    <dgm:pt modelId="{58EFDC5B-5F10-7B45-99AD-52CF883DABE8}" type="pres">
      <dgm:prSet presAssocID="{3886F084-A52C-674A-9560-360551674072}" presName="bottomArc2" presStyleLbl="parChTrans1D1" presStyleIdx="3" presStyleCnt="10"/>
      <dgm:spPr/>
    </dgm:pt>
    <dgm:pt modelId="{761AF8A4-BAA1-6843-B639-98E84BADA97E}" type="pres">
      <dgm:prSet presAssocID="{3886F084-A52C-674A-9560-360551674072}" presName="topConnNode2" presStyleLbl="node2" presStyleIdx="0" presStyleCnt="0"/>
      <dgm:spPr/>
    </dgm:pt>
    <dgm:pt modelId="{3E1B7FFB-1FB9-B049-8071-1A63C51098E5}" type="pres">
      <dgm:prSet presAssocID="{3886F084-A52C-674A-9560-360551674072}" presName="hierChild4" presStyleCnt="0"/>
      <dgm:spPr/>
    </dgm:pt>
    <dgm:pt modelId="{14721F70-80F9-174E-893D-10EFAD4BD1A7}" type="pres">
      <dgm:prSet presAssocID="{3886F084-A52C-674A-9560-360551674072}" presName="hierChild5" presStyleCnt="0"/>
      <dgm:spPr/>
    </dgm:pt>
    <dgm:pt modelId="{9E7D68B4-4F02-AD42-973B-9478AF31146A}" type="pres">
      <dgm:prSet presAssocID="{221639E0-30CE-8B47-B80F-54FF4C36448B}" presName="Name28" presStyleLbl="parChTrans1D2" presStyleIdx="1" presStyleCnt="4"/>
      <dgm:spPr/>
    </dgm:pt>
    <dgm:pt modelId="{BB7F4E6E-D1D5-6145-B3E4-009470A7622F}" type="pres">
      <dgm:prSet presAssocID="{05D634F1-EFC6-254E-9B39-7A87456A085E}" presName="hierRoot2" presStyleCnt="0">
        <dgm:presLayoutVars>
          <dgm:hierBranch val="init"/>
        </dgm:presLayoutVars>
      </dgm:prSet>
      <dgm:spPr/>
    </dgm:pt>
    <dgm:pt modelId="{64C2134C-9400-DB4F-B62A-D125A6059CC7}" type="pres">
      <dgm:prSet presAssocID="{05D634F1-EFC6-254E-9B39-7A87456A085E}" presName="rootComposite2" presStyleCnt="0"/>
      <dgm:spPr/>
    </dgm:pt>
    <dgm:pt modelId="{D3C6C5C7-7C6F-874D-8B80-CC6803C796AC}" type="pres">
      <dgm:prSet presAssocID="{05D634F1-EFC6-254E-9B39-7A87456A085E}" presName="rootText2" presStyleLbl="alignAcc1" presStyleIdx="0" presStyleCnt="0">
        <dgm:presLayoutVars>
          <dgm:chPref val="3"/>
        </dgm:presLayoutVars>
      </dgm:prSet>
      <dgm:spPr/>
    </dgm:pt>
    <dgm:pt modelId="{94106ED4-D0BB-154B-A170-933FFC18860B}" type="pres">
      <dgm:prSet presAssocID="{05D634F1-EFC6-254E-9B39-7A87456A085E}" presName="topArc2" presStyleLbl="parChTrans1D1" presStyleIdx="4" presStyleCnt="10"/>
      <dgm:spPr/>
    </dgm:pt>
    <dgm:pt modelId="{08AEC19F-4ABE-D841-9D8A-07D0538199A7}" type="pres">
      <dgm:prSet presAssocID="{05D634F1-EFC6-254E-9B39-7A87456A085E}" presName="bottomArc2" presStyleLbl="parChTrans1D1" presStyleIdx="5" presStyleCnt="10"/>
      <dgm:spPr/>
    </dgm:pt>
    <dgm:pt modelId="{505AFE6D-75ED-5E42-9544-B35CD2AC25F4}" type="pres">
      <dgm:prSet presAssocID="{05D634F1-EFC6-254E-9B39-7A87456A085E}" presName="topConnNode2" presStyleLbl="node2" presStyleIdx="0" presStyleCnt="0"/>
      <dgm:spPr/>
    </dgm:pt>
    <dgm:pt modelId="{A0F0A445-753D-384F-9E51-DCCA9B5C91B5}" type="pres">
      <dgm:prSet presAssocID="{05D634F1-EFC6-254E-9B39-7A87456A085E}" presName="hierChild4" presStyleCnt="0"/>
      <dgm:spPr/>
    </dgm:pt>
    <dgm:pt modelId="{CFCD90FB-73FA-CB48-8607-B8659A03D0E0}" type="pres">
      <dgm:prSet presAssocID="{05D634F1-EFC6-254E-9B39-7A87456A085E}" presName="hierChild5" presStyleCnt="0"/>
      <dgm:spPr/>
    </dgm:pt>
    <dgm:pt modelId="{320854B2-F475-5548-9041-9B91A63887C1}" type="pres">
      <dgm:prSet presAssocID="{D76FDB9B-7158-7C44-A25D-F4C78DF86DFA}" presName="Name28" presStyleLbl="parChTrans1D2" presStyleIdx="2" presStyleCnt="4"/>
      <dgm:spPr/>
    </dgm:pt>
    <dgm:pt modelId="{3F9D1CCB-4E8A-154E-BBCD-65B0835A480A}" type="pres">
      <dgm:prSet presAssocID="{548118F1-6824-144E-899F-48C354A075CC}" presName="hierRoot2" presStyleCnt="0">
        <dgm:presLayoutVars>
          <dgm:hierBranch val="init"/>
        </dgm:presLayoutVars>
      </dgm:prSet>
      <dgm:spPr/>
    </dgm:pt>
    <dgm:pt modelId="{153069C5-C1C8-7645-BEB2-2179CC381C81}" type="pres">
      <dgm:prSet presAssocID="{548118F1-6824-144E-899F-48C354A075CC}" presName="rootComposite2" presStyleCnt="0"/>
      <dgm:spPr/>
    </dgm:pt>
    <dgm:pt modelId="{2B91C650-C3C3-6A48-A906-34CD87D04BE0}" type="pres">
      <dgm:prSet presAssocID="{548118F1-6824-144E-899F-48C354A075CC}" presName="rootText2" presStyleLbl="alignAcc1" presStyleIdx="0" presStyleCnt="0">
        <dgm:presLayoutVars>
          <dgm:chPref val="3"/>
        </dgm:presLayoutVars>
      </dgm:prSet>
      <dgm:spPr/>
    </dgm:pt>
    <dgm:pt modelId="{D5D4AC9A-16CF-F745-A2FA-D62C54B9840B}" type="pres">
      <dgm:prSet presAssocID="{548118F1-6824-144E-899F-48C354A075CC}" presName="topArc2" presStyleLbl="parChTrans1D1" presStyleIdx="6" presStyleCnt="10"/>
      <dgm:spPr/>
    </dgm:pt>
    <dgm:pt modelId="{8B9D8C9A-F01B-AC49-8DE9-939A198C61AA}" type="pres">
      <dgm:prSet presAssocID="{548118F1-6824-144E-899F-48C354A075CC}" presName="bottomArc2" presStyleLbl="parChTrans1D1" presStyleIdx="7" presStyleCnt="10"/>
      <dgm:spPr/>
    </dgm:pt>
    <dgm:pt modelId="{0205C922-2384-A740-82D8-CC7F493D5B4F}" type="pres">
      <dgm:prSet presAssocID="{548118F1-6824-144E-899F-48C354A075CC}" presName="topConnNode2" presStyleLbl="node2" presStyleIdx="0" presStyleCnt="0"/>
      <dgm:spPr/>
    </dgm:pt>
    <dgm:pt modelId="{4A11E507-6EE9-654A-BA21-DC01ED52DF83}" type="pres">
      <dgm:prSet presAssocID="{548118F1-6824-144E-899F-48C354A075CC}" presName="hierChild4" presStyleCnt="0"/>
      <dgm:spPr/>
    </dgm:pt>
    <dgm:pt modelId="{FD56EFA1-F138-2D4E-BC71-607ACF5A8433}" type="pres">
      <dgm:prSet presAssocID="{548118F1-6824-144E-899F-48C354A075CC}" presName="hierChild5" presStyleCnt="0"/>
      <dgm:spPr/>
    </dgm:pt>
    <dgm:pt modelId="{7665E050-2ACD-ED4C-9166-DAA08AB7D512}" type="pres">
      <dgm:prSet presAssocID="{9F3D5CB1-0DBE-5940-922F-06C0BFB292B1}" presName="hierChild3" presStyleCnt="0"/>
      <dgm:spPr/>
    </dgm:pt>
    <dgm:pt modelId="{166E26C9-9AA6-DB42-85E1-2B673098490D}" type="pres">
      <dgm:prSet presAssocID="{9E314177-A58C-0D44-ABF0-DD6FE85EF4FA}" presName="Name101" presStyleLbl="parChTrans1D2" presStyleIdx="3" presStyleCnt="4"/>
      <dgm:spPr/>
    </dgm:pt>
    <dgm:pt modelId="{C8B6DD82-6A20-9E4E-B8BE-2D060AD4F596}" type="pres">
      <dgm:prSet presAssocID="{921FBFBC-B3CB-034B-85C5-754A8BC52123}" presName="hierRoot3" presStyleCnt="0">
        <dgm:presLayoutVars>
          <dgm:hierBranch val="init"/>
        </dgm:presLayoutVars>
      </dgm:prSet>
      <dgm:spPr/>
    </dgm:pt>
    <dgm:pt modelId="{67FD6430-7551-A74A-9B5F-BE9611AADF50}" type="pres">
      <dgm:prSet presAssocID="{921FBFBC-B3CB-034B-85C5-754A8BC52123}" presName="rootComposite3" presStyleCnt="0"/>
      <dgm:spPr/>
    </dgm:pt>
    <dgm:pt modelId="{4AE96F91-2DB5-4A49-80AB-9E984AFF5512}" type="pres">
      <dgm:prSet presAssocID="{921FBFBC-B3CB-034B-85C5-754A8BC52123}" presName="rootText3" presStyleLbl="alignAcc1" presStyleIdx="0" presStyleCnt="0">
        <dgm:presLayoutVars>
          <dgm:chPref val="3"/>
        </dgm:presLayoutVars>
      </dgm:prSet>
      <dgm:spPr/>
    </dgm:pt>
    <dgm:pt modelId="{B615A64C-327C-8242-8EF5-14246A8113E1}" type="pres">
      <dgm:prSet presAssocID="{921FBFBC-B3CB-034B-85C5-754A8BC52123}" presName="topArc3" presStyleLbl="parChTrans1D1" presStyleIdx="8" presStyleCnt="10"/>
      <dgm:spPr/>
    </dgm:pt>
    <dgm:pt modelId="{C85B48E4-4F93-FE47-888D-E5BB5E822B03}" type="pres">
      <dgm:prSet presAssocID="{921FBFBC-B3CB-034B-85C5-754A8BC52123}" presName="bottomArc3" presStyleLbl="parChTrans1D1" presStyleIdx="9" presStyleCnt="10"/>
      <dgm:spPr/>
    </dgm:pt>
    <dgm:pt modelId="{EDF2545B-9BB1-1942-B276-D96CED48FAE1}" type="pres">
      <dgm:prSet presAssocID="{921FBFBC-B3CB-034B-85C5-754A8BC52123}" presName="topConnNode3" presStyleLbl="asst1" presStyleIdx="0" presStyleCnt="0"/>
      <dgm:spPr/>
    </dgm:pt>
    <dgm:pt modelId="{9FD481F6-B2B0-1B4B-9CCD-4B9C30138033}" type="pres">
      <dgm:prSet presAssocID="{921FBFBC-B3CB-034B-85C5-754A8BC52123}" presName="hierChild6" presStyleCnt="0"/>
      <dgm:spPr/>
    </dgm:pt>
    <dgm:pt modelId="{358698C3-299C-CA4B-B330-8C371E2F1202}" type="pres">
      <dgm:prSet presAssocID="{921FBFBC-B3CB-034B-85C5-754A8BC52123}" presName="hierChild7" presStyleCnt="0"/>
      <dgm:spPr/>
    </dgm:pt>
  </dgm:ptLst>
  <dgm:cxnLst>
    <dgm:cxn modelId="{2A2DEA2C-002C-4445-A9D0-CD1DF57FB959}" type="presOf" srcId="{3886F084-A52C-674A-9560-360551674072}" destId="{917A505C-3493-F645-8185-6801388B749A}" srcOrd="0" destOrd="0" presId="urn:microsoft.com/office/officeart/2008/layout/HalfCircleOrganizationChart"/>
    <dgm:cxn modelId="{93AD5A3C-6487-C04E-B70E-C3FCE86D09AB}" srcId="{11EC11A3-5DCE-7641-87D3-9D512D81B997}" destId="{9F3D5CB1-0DBE-5940-922F-06C0BFB292B1}" srcOrd="0" destOrd="0" parTransId="{D4239AA2-F576-0F40-91C3-B03151D45156}" sibTransId="{75FDB5C3-67BF-8B46-99E4-31220FAB316D}"/>
    <dgm:cxn modelId="{5FF17E46-6899-834D-A7E2-0F2BCBD28F85}" type="presOf" srcId="{221639E0-30CE-8B47-B80F-54FF4C36448B}" destId="{9E7D68B4-4F02-AD42-973B-9478AF31146A}" srcOrd="0" destOrd="0" presId="urn:microsoft.com/office/officeart/2008/layout/HalfCircleOrganizationChart"/>
    <dgm:cxn modelId="{61C2C846-5866-CA49-B53C-C787330348C6}" type="presOf" srcId="{548118F1-6824-144E-899F-48C354A075CC}" destId="{0205C922-2384-A740-82D8-CC7F493D5B4F}" srcOrd="1" destOrd="0" presId="urn:microsoft.com/office/officeart/2008/layout/HalfCircleOrganizationChart"/>
    <dgm:cxn modelId="{A91FEB5B-D63B-AE4B-B7C4-2BC131B25D45}" srcId="{9F3D5CB1-0DBE-5940-922F-06C0BFB292B1}" destId="{05D634F1-EFC6-254E-9B39-7A87456A085E}" srcOrd="2" destOrd="0" parTransId="{221639E0-30CE-8B47-B80F-54FF4C36448B}" sibTransId="{9D7D8866-30E9-E849-B510-7D13FF41A19E}"/>
    <dgm:cxn modelId="{5921A160-39B0-DA4F-B1F6-BB01788D1227}" srcId="{9F3D5CB1-0DBE-5940-922F-06C0BFB292B1}" destId="{921FBFBC-B3CB-034B-85C5-754A8BC52123}" srcOrd="0" destOrd="0" parTransId="{9E314177-A58C-0D44-ABF0-DD6FE85EF4FA}" sibTransId="{1D311208-2E08-6C4C-8DC7-5A2EE0912FC1}"/>
    <dgm:cxn modelId="{BC232D8F-1989-4240-B39C-DDA3B943ADE2}" type="presOf" srcId="{921FBFBC-B3CB-034B-85C5-754A8BC52123}" destId="{4AE96F91-2DB5-4A49-80AB-9E984AFF5512}" srcOrd="0" destOrd="0" presId="urn:microsoft.com/office/officeart/2008/layout/HalfCircleOrganizationChart"/>
    <dgm:cxn modelId="{59F4BD94-E1B9-8049-B2B6-B469F7F44B15}" type="presOf" srcId="{3886F084-A52C-674A-9560-360551674072}" destId="{761AF8A4-BAA1-6843-B639-98E84BADA97E}" srcOrd="1" destOrd="0" presId="urn:microsoft.com/office/officeart/2008/layout/HalfCircleOrganizationChart"/>
    <dgm:cxn modelId="{0429EF95-25C2-9049-84BB-1F1ABA5B1580}" srcId="{9F3D5CB1-0DBE-5940-922F-06C0BFB292B1}" destId="{548118F1-6824-144E-899F-48C354A075CC}" srcOrd="3" destOrd="0" parTransId="{D76FDB9B-7158-7C44-A25D-F4C78DF86DFA}" sibTransId="{68540D48-3D1F-CD4B-B139-0568F591A6EE}"/>
    <dgm:cxn modelId="{66B19D9E-E2CD-C14A-972B-835C72EF020F}" type="presOf" srcId="{9F3D5CB1-0DBE-5940-922F-06C0BFB292B1}" destId="{137A3419-CF63-A24F-B833-6C10D85134A5}" srcOrd="0" destOrd="0" presId="urn:microsoft.com/office/officeart/2008/layout/HalfCircleOrganizationChart"/>
    <dgm:cxn modelId="{8707D9B2-A787-8A4B-BCFF-160449AC0F2A}" type="presOf" srcId="{548118F1-6824-144E-899F-48C354A075CC}" destId="{2B91C650-C3C3-6A48-A906-34CD87D04BE0}" srcOrd="0" destOrd="0" presId="urn:microsoft.com/office/officeart/2008/layout/HalfCircleOrganizationChart"/>
    <dgm:cxn modelId="{B34959BE-70AF-6D47-AD00-5CB42063A285}" type="presOf" srcId="{05D634F1-EFC6-254E-9B39-7A87456A085E}" destId="{D3C6C5C7-7C6F-874D-8B80-CC6803C796AC}" srcOrd="0" destOrd="0" presId="urn:microsoft.com/office/officeart/2008/layout/HalfCircleOrganizationChart"/>
    <dgm:cxn modelId="{FA3A52C5-1E21-6D49-BA73-5128CB28D624}" type="presOf" srcId="{11EC11A3-5DCE-7641-87D3-9D512D81B997}" destId="{1E6BE5AA-8A0D-F641-9747-3CC8EF04286E}" srcOrd="0" destOrd="0" presId="urn:microsoft.com/office/officeart/2008/layout/HalfCircleOrganizationChart"/>
    <dgm:cxn modelId="{ECA2A8C8-2B20-CE4E-B2B1-71AB300F1DFE}" srcId="{9F3D5CB1-0DBE-5940-922F-06C0BFB292B1}" destId="{3886F084-A52C-674A-9560-360551674072}" srcOrd="1" destOrd="0" parTransId="{D378ACC5-2DCE-154D-9A16-679ABAF36056}" sibTransId="{0E30E292-C438-A74B-9350-3FDB1E0E2C9C}"/>
    <dgm:cxn modelId="{5A823DD3-788F-4248-9A3A-E79E53BE3AB8}" type="presOf" srcId="{D76FDB9B-7158-7C44-A25D-F4C78DF86DFA}" destId="{320854B2-F475-5548-9041-9B91A63887C1}" srcOrd="0" destOrd="0" presId="urn:microsoft.com/office/officeart/2008/layout/HalfCircleOrganizationChart"/>
    <dgm:cxn modelId="{2AFE46D5-7DEE-2F4B-B452-129369D57D48}" type="presOf" srcId="{D378ACC5-2DCE-154D-9A16-679ABAF36056}" destId="{5C8DF451-53D6-7F4C-B7FD-3E1880F121A8}" srcOrd="0" destOrd="0" presId="urn:microsoft.com/office/officeart/2008/layout/HalfCircleOrganizationChart"/>
    <dgm:cxn modelId="{4E83E7D6-F320-D340-B81A-580FEB6BEEAE}" type="presOf" srcId="{05D634F1-EFC6-254E-9B39-7A87456A085E}" destId="{505AFE6D-75ED-5E42-9544-B35CD2AC25F4}" srcOrd="1" destOrd="0" presId="urn:microsoft.com/office/officeart/2008/layout/HalfCircleOrganizationChart"/>
    <dgm:cxn modelId="{72A278DC-CA0A-AD46-AB6E-CC3EFD4D707C}" type="presOf" srcId="{921FBFBC-B3CB-034B-85C5-754A8BC52123}" destId="{EDF2545B-9BB1-1942-B276-D96CED48FAE1}" srcOrd="1" destOrd="0" presId="urn:microsoft.com/office/officeart/2008/layout/HalfCircleOrganizationChart"/>
    <dgm:cxn modelId="{836660DF-FCE2-8347-8524-EE7FBD5EE96D}" type="presOf" srcId="{9E314177-A58C-0D44-ABF0-DD6FE85EF4FA}" destId="{166E26C9-9AA6-DB42-85E1-2B673098490D}" srcOrd="0" destOrd="0" presId="urn:microsoft.com/office/officeart/2008/layout/HalfCircleOrganizationChart"/>
    <dgm:cxn modelId="{73A819E2-7DC7-C640-973A-7C2C6DCE1F21}" type="presOf" srcId="{9F3D5CB1-0DBE-5940-922F-06C0BFB292B1}" destId="{F691CB1A-ABD5-3544-AEC0-D95062E97A9B}" srcOrd="1" destOrd="0" presId="urn:microsoft.com/office/officeart/2008/layout/HalfCircleOrganizationChart"/>
    <dgm:cxn modelId="{7DC5CDD4-BC4A-D249-8688-86172FCE567B}" type="presParOf" srcId="{1E6BE5AA-8A0D-F641-9747-3CC8EF04286E}" destId="{F09109C5-FD0F-CE44-9B8C-6F1BCD08BB34}" srcOrd="0" destOrd="0" presId="urn:microsoft.com/office/officeart/2008/layout/HalfCircleOrganizationChart"/>
    <dgm:cxn modelId="{283D93C5-C251-9D4C-A6A6-4F9C1928632B}" type="presParOf" srcId="{F09109C5-FD0F-CE44-9B8C-6F1BCD08BB34}" destId="{1F79B4EC-E3A1-E547-BE68-338895ED6251}" srcOrd="0" destOrd="0" presId="urn:microsoft.com/office/officeart/2008/layout/HalfCircleOrganizationChart"/>
    <dgm:cxn modelId="{2DDF103C-5728-0E42-A0E4-333267DDBAFC}" type="presParOf" srcId="{1F79B4EC-E3A1-E547-BE68-338895ED6251}" destId="{137A3419-CF63-A24F-B833-6C10D85134A5}" srcOrd="0" destOrd="0" presId="urn:microsoft.com/office/officeart/2008/layout/HalfCircleOrganizationChart"/>
    <dgm:cxn modelId="{E45C0394-972F-3A4F-BB1E-35CD17111597}" type="presParOf" srcId="{1F79B4EC-E3A1-E547-BE68-338895ED6251}" destId="{78E06265-6ABB-614C-8AEB-43640F415A93}" srcOrd="1" destOrd="0" presId="urn:microsoft.com/office/officeart/2008/layout/HalfCircleOrganizationChart"/>
    <dgm:cxn modelId="{FE154D81-5900-3049-954F-D4CF92ADF6B7}" type="presParOf" srcId="{1F79B4EC-E3A1-E547-BE68-338895ED6251}" destId="{A54FDE7D-9928-A946-930F-0D5B4BCC2323}" srcOrd="2" destOrd="0" presId="urn:microsoft.com/office/officeart/2008/layout/HalfCircleOrganizationChart"/>
    <dgm:cxn modelId="{000D96B7-8608-0A45-93A5-FBE0AFC99EEF}" type="presParOf" srcId="{1F79B4EC-E3A1-E547-BE68-338895ED6251}" destId="{F691CB1A-ABD5-3544-AEC0-D95062E97A9B}" srcOrd="3" destOrd="0" presId="urn:microsoft.com/office/officeart/2008/layout/HalfCircleOrganizationChart"/>
    <dgm:cxn modelId="{ACBAD106-9831-304D-84F1-DC8328EF1D15}" type="presParOf" srcId="{F09109C5-FD0F-CE44-9B8C-6F1BCD08BB34}" destId="{D95DEDE6-B506-B04E-8D35-7DBD4ABD2FA0}" srcOrd="1" destOrd="0" presId="urn:microsoft.com/office/officeart/2008/layout/HalfCircleOrganizationChart"/>
    <dgm:cxn modelId="{E64AD259-EFEA-314A-8064-259B0B8BED38}" type="presParOf" srcId="{D95DEDE6-B506-B04E-8D35-7DBD4ABD2FA0}" destId="{5C8DF451-53D6-7F4C-B7FD-3E1880F121A8}" srcOrd="0" destOrd="0" presId="urn:microsoft.com/office/officeart/2008/layout/HalfCircleOrganizationChart"/>
    <dgm:cxn modelId="{86A7D22A-766D-7647-81C1-F3E2BFCE0419}" type="presParOf" srcId="{D95DEDE6-B506-B04E-8D35-7DBD4ABD2FA0}" destId="{3F0FCC60-0B83-DD40-8A0B-AE390E75023F}" srcOrd="1" destOrd="0" presId="urn:microsoft.com/office/officeart/2008/layout/HalfCircleOrganizationChart"/>
    <dgm:cxn modelId="{7745A71E-B402-9941-969D-48E4F755C9E3}" type="presParOf" srcId="{3F0FCC60-0B83-DD40-8A0B-AE390E75023F}" destId="{FAE54223-F758-5341-81C3-6C4ABA9F79AC}" srcOrd="0" destOrd="0" presId="urn:microsoft.com/office/officeart/2008/layout/HalfCircleOrganizationChart"/>
    <dgm:cxn modelId="{34833C5B-9D2F-5B4B-A695-832CD7DD585B}" type="presParOf" srcId="{FAE54223-F758-5341-81C3-6C4ABA9F79AC}" destId="{917A505C-3493-F645-8185-6801388B749A}" srcOrd="0" destOrd="0" presId="urn:microsoft.com/office/officeart/2008/layout/HalfCircleOrganizationChart"/>
    <dgm:cxn modelId="{B8DFED5F-BB14-6944-96DC-18E59435604F}" type="presParOf" srcId="{FAE54223-F758-5341-81C3-6C4ABA9F79AC}" destId="{778F5BB6-2CE9-ED4E-A090-DE50345A63EF}" srcOrd="1" destOrd="0" presId="urn:microsoft.com/office/officeart/2008/layout/HalfCircleOrganizationChart"/>
    <dgm:cxn modelId="{E786C1AA-88A9-AD43-AC87-4449FF046719}" type="presParOf" srcId="{FAE54223-F758-5341-81C3-6C4ABA9F79AC}" destId="{58EFDC5B-5F10-7B45-99AD-52CF883DABE8}" srcOrd="2" destOrd="0" presId="urn:microsoft.com/office/officeart/2008/layout/HalfCircleOrganizationChart"/>
    <dgm:cxn modelId="{BFFCF643-BB43-6D4E-BDC8-862D25048D83}" type="presParOf" srcId="{FAE54223-F758-5341-81C3-6C4ABA9F79AC}" destId="{761AF8A4-BAA1-6843-B639-98E84BADA97E}" srcOrd="3" destOrd="0" presId="urn:microsoft.com/office/officeart/2008/layout/HalfCircleOrganizationChart"/>
    <dgm:cxn modelId="{CEE5C44F-F5B7-4D43-99F6-DEFE8E2B8A0E}" type="presParOf" srcId="{3F0FCC60-0B83-DD40-8A0B-AE390E75023F}" destId="{3E1B7FFB-1FB9-B049-8071-1A63C51098E5}" srcOrd="1" destOrd="0" presId="urn:microsoft.com/office/officeart/2008/layout/HalfCircleOrganizationChart"/>
    <dgm:cxn modelId="{46DAF88E-FDED-FB4E-9AF7-87002310A061}" type="presParOf" srcId="{3F0FCC60-0B83-DD40-8A0B-AE390E75023F}" destId="{14721F70-80F9-174E-893D-10EFAD4BD1A7}" srcOrd="2" destOrd="0" presId="urn:microsoft.com/office/officeart/2008/layout/HalfCircleOrganizationChart"/>
    <dgm:cxn modelId="{6D2343FD-9826-E94A-95A4-D62B188E8E13}" type="presParOf" srcId="{D95DEDE6-B506-B04E-8D35-7DBD4ABD2FA0}" destId="{9E7D68B4-4F02-AD42-973B-9478AF31146A}" srcOrd="2" destOrd="0" presId="urn:microsoft.com/office/officeart/2008/layout/HalfCircleOrganizationChart"/>
    <dgm:cxn modelId="{47699AF7-AD33-3649-B8F6-15BA2AB31563}" type="presParOf" srcId="{D95DEDE6-B506-B04E-8D35-7DBD4ABD2FA0}" destId="{BB7F4E6E-D1D5-6145-B3E4-009470A7622F}" srcOrd="3" destOrd="0" presId="urn:microsoft.com/office/officeart/2008/layout/HalfCircleOrganizationChart"/>
    <dgm:cxn modelId="{C4BA6F7E-DEBA-084A-B7BA-2B4B03E6A448}" type="presParOf" srcId="{BB7F4E6E-D1D5-6145-B3E4-009470A7622F}" destId="{64C2134C-9400-DB4F-B62A-D125A6059CC7}" srcOrd="0" destOrd="0" presId="urn:microsoft.com/office/officeart/2008/layout/HalfCircleOrganizationChart"/>
    <dgm:cxn modelId="{FA754008-08EF-0D46-AAF3-EF67012F826D}" type="presParOf" srcId="{64C2134C-9400-DB4F-B62A-D125A6059CC7}" destId="{D3C6C5C7-7C6F-874D-8B80-CC6803C796AC}" srcOrd="0" destOrd="0" presId="urn:microsoft.com/office/officeart/2008/layout/HalfCircleOrganizationChart"/>
    <dgm:cxn modelId="{17F35333-B84A-174A-84B5-BF36079D8C41}" type="presParOf" srcId="{64C2134C-9400-DB4F-B62A-D125A6059CC7}" destId="{94106ED4-D0BB-154B-A170-933FFC18860B}" srcOrd="1" destOrd="0" presId="urn:microsoft.com/office/officeart/2008/layout/HalfCircleOrganizationChart"/>
    <dgm:cxn modelId="{1CF9D154-893E-F349-8125-B5A5EAC5915A}" type="presParOf" srcId="{64C2134C-9400-DB4F-B62A-D125A6059CC7}" destId="{08AEC19F-4ABE-D841-9D8A-07D0538199A7}" srcOrd="2" destOrd="0" presId="urn:microsoft.com/office/officeart/2008/layout/HalfCircleOrganizationChart"/>
    <dgm:cxn modelId="{222A3AA3-C672-8447-9E50-62CA54F7CF73}" type="presParOf" srcId="{64C2134C-9400-DB4F-B62A-D125A6059CC7}" destId="{505AFE6D-75ED-5E42-9544-B35CD2AC25F4}" srcOrd="3" destOrd="0" presId="urn:microsoft.com/office/officeart/2008/layout/HalfCircleOrganizationChart"/>
    <dgm:cxn modelId="{7E3FC34E-AEB1-7C43-AB7E-6B6DE352E357}" type="presParOf" srcId="{BB7F4E6E-D1D5-6145-B3E4-009470A7622F}" destId="{A0F0A445-753D-384F-9E51-DCCA9B5C91B5}" srcOrd="1" destOrd="0" presId="urn:microsoft.com/office/officeart/2008/layout/HalfCircleOrganizationChart"/>
    <dgm:cxn modelId="{1968334B-396B-FF4F-8F71-483FFA4D1056}" type="presParOf" srcId="{BB7F4E6E-D1D5-6145-B3E4-009470A7622F}" destId="{CFCD90FB-73FA-CB48-8607-B8659A03D0E0}" srcOrd="2" destOrd="0" presId="urn:microsoft.com/office/officeart/2008/layout/HalfCircleOrganizationChart"/>
    <dgm:cxn modelId="{E8607C20-71D0-BF4F-A604-F4EB4474C121}" type="presParOf" srcId="{D95DEDE6-B506-B04E-8D35-7DBD4ABD2FA0}" destId="{320854B2-F475-5548-9041-9B91A63887C1}" srcOrd="4" destOrd="0" presId="urn:microsoft.com/office/officeart/2008/layout/HalfCircleOrganizationChart"/>
    <dgm:cxn modelId="{230C8FF3-767D-CB42-9349-74AF877DF279}" type="presParOf" srcId="{D95DEDE6-B506-B04E-8D35-7DBD4ABD2FA0}" destId="{3F9D1CCB-4E8A-154E-BBCD-65B0835A480A}" srcOrd="5" destOrd="0" presId="urn:microsoft.com/office/officeart/2008/layout/HalfCircleOrganizationChart"/>
    <dgm:cxn modelId="{C0A45D2F-505C-E043-AA1C-A1E69E67B85F}" type="presParOf" srcId="{3F9D1CCB-4E8A-154E-BBCD-65B0835A480A}" destId="{153069C5-C1C8-7645-BEB2-2179CC381C81}" srcOrd="0" destOrd="0" presId="urn:microsoft.com/office/officeart/2008/layout/HalfCircleOrganizationChart"/>
    <dgm:cxn modelId="{0D2796BB-69CE-4040-BF3F-9ACF00CB4AFC}" type="presParOf" srcId="{153069C5-C1C8-7645-BEB2-2179CC381C81}" destId="{2B91C650-C3C3-6A48-A906-34CD87D04BE0}" srcOrd="0" destOrd="0" presId="urn:microsoft.com/office/officeart/2008/layout/HalfCircleOrganizationChart"/>
    <dgm:cxn modelId="{2D6BF59A-9382-2D46-82F2-243C91B5B09C}" type="presParOf" srcId="{153069C5-C1C8-7645-BEB2-2179CC381C81}" destId="{D5D4AC9A-16CF-F745-A2FA-D62C54B9840B}" srcOrd="1" destOrd="0" presId="urn:microsoft.com/office/officeart/2008/layout/HalfCircleOrganizationChart"/>
    <dgm:cxn modelId="{0A1CC77C-9643-0F45-AB55-67F706C9E5C8}" type="presParOf" srcId="{153069C5-C1C8-7645-BEB2-2179CC381C81}" destId="{8B9D8C9A-F01B-AC49-8DE9-939A198C61AA}" srcOrd="2" destOrd="0" presId="urn:microsoft.com/office/officeart/2008/layout/HalfCircleOrganizationChart"/>
    <dgm:cxn modelId="{51B19E88-03E4-5446-870D-299BB1C0CCD8}" type="presParOf" srcId="{153069C5-C1C8-7645-BEB2-2179CC381C81}" destId="{0205C922-2384-A740-82D8-CC7F493D5B4F}" srcOrd="3" destOrd="0" presId="urn:microsoft.com/office/officeart/2008/layout/HalfCircleOrganizationChart"/>
    <dgm:cxn modelId="{70EBB1F3-A38A-5E4B-AE9F-E925235FC3E5}" type="presParOf" srcId="{3F9D1CCB-4E8A-154E-BBCD-65B0835A480A}" destId="{4A11E507-6EE9-654A-BA21-DC01ED52DF83}" srcOrd="1" destOrd="0" presId="urn:microsoft.com/office/officeart/2008/layout/HalfCircleOrganizationChart"/>
    <dgm:cxn modelId="{0F0EF47F-50A1-C04A-A1DE-45B2A5929B55}" type="presParOf" srcId="{3F9D1CCB-4E8A-154E-BBCD-65B0835A480A}" destId="{FD56EFA1-F138-2D4E-BC71-607ACF5A8433}" srcOrd="2" destOrd="0" presId="urn:microsoft.com/office/officeart/2008/layout/HalfCircleOrganizationChart"/>
    <dgm:cxn modelId="{84791379-4484-DF46-8E36-936FC8A3BEF9}" type="presParOf" srcId="{F09109C5-FD0F-CE44-9B8C-6F1BCD08BB34}" destId="{7665E050-2ACD-ED4C-9166-DAA08AB7D512}" srcOrd="2" destOrd="0" presId="urn:microsoft.com/office/officeart/2008/layout/HalfCircleOrganizationChart"/>
    <dgm:cxn modelId="{58835B0B-B026-0749-A75B-023D546A7B7E}" type="presParOf" srcId="{7665E050-2ACD-ED4C-9166-DAA08AB7D512}" destId="{166E26C9-9AA6-DB42-85E1-2B673098490D}" srcOrd="0" destOrd="0" presId="urn:microsoft.com/office/officeart/2008/layout/HalfCircleOrganizationChart"/>
    <dgm:cxn modelId="{0CED9F16-E0ED-F14C-B368-C45D62D33A54}" type="presParOf" srcId="{7665E050-2ACD-ED4C-9166-DAA08AB7D512}" destId="{C8B6DD82-6A20-9E4E-B8BE-2D060AD4F596}" srcOrd="1" destOrd="0" presId="urn:microsoft.com/office/officeart/2008/layout/HalfCircleOrganizationChart"/>
    <dgm:cxn modelId="{61043B13-124D-9647-9E0B-4AEA23CC0B6A}" type="presParOf" srcId="{C8B6DD82-6A20-9E4E-B8BE-2D060AD4F596}" destId="{67FD6430-7551-A74A-9B5F-BE9611AADF50}" srcOrd="0" destOrd="0" presId="urn:microsoft.com/office/officeart/2008/layout/HalfCircleOrganizationChart"/>
    <dgm:cxn modelId="{67CF1C66-6572-3846-B6D1-013DDE38BEA1}" type="presParOf" srcId="{67FD6430-7551-A74A-9B5F-BE9611AADF50}" destId="{4AE96F91-2DB5-4A49-80AB-9E984AFF5512}" srcOrd="0" destOrd="0" presId="urn:microsoft.com/office/officeart/2008/layout/HalfCircleOrganizationChart"/>
    <dgm:cxn modelId="{FA956AD1-05F5-C145-A2C4-3FE54FAD9D85}" type="presParOf" srcId="{67FD6430-7551-A74A-9B5F-BE9611AADF50}" destId="{B615A64C-327C-8242-8EF5-14246A8113E1}" srcOrd="1" destOrd="0" presId="urn:microsoft.com/office/officeart/2008/layout/HalfCircleOrganizationChart"/>
    <dgm:cxn modelId="{46C5BB34-6C94-0644-A0A6-0E0DEE1D41E2}" type="presParOf" srcId="{67FD6430-7551-A74A-9B5F-BE9611AADF50}" destId="{C85B48E4-4F93-FE47-888D-E5BB5E822B03}" srcOrd="2" destOrd="0" presId="urn:microsoft.com/office/officeart/2008/layout/HalfCircleOrganizationChart"/>
    <dgm:cxn modelId="{0044C5B6-EB9C-554A-A978-7D7024EF045E}" type="presParOf" srcId="{67FD6430-7551-A74A-9B5F-BE9611AADF50}" destId="{EDF2545B-9BB1-1942-B276-D96CED48FAE1}" srcOrd="3" destOrd="0" presId="urn:microsoft.com/office/officeart/2008/layout/HalfCircleOrganizationChart"/>
    <dgm:cxn modelId="{0277BEA4-37E9-2446-8A9D-EF92F887B277}" type="presParOf" srcId="{C8B6DD82-6A20-9E4E-B8BE-2D060AD4F596}" destId="{9FD481F6-B2B0-1B4B-9CCD-4B9C30138033}" srcOrd="1" destOrd="0" presId="urn:microsoft.com/office/officeart/2008/layout/HalfCircleOrganizationChart"/>
    <dgm:cxn modelId="{C5012BAA-694A-BF43-AC5D-207D00AB9103}" type="presParOf" srcId="{C8B6DD82-6A20-9E4E-B8BE-2D060AD4F596}" destId="{358698C3-299C-CA4B-B330-8C371E2F1202}"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E26C9-9AA6-DB42-85E1-2B673098490D}">
      <dsp:nvSpPr>
        <dsp:cNvPr id="0" name=""/>
        <dsp:cNvSpPr/>
      </dsp:nvSpPr>
      <dsp:spPr>
        <a:xfrm>
          <a:off x="1447353" y="1357354"/>
          <a:ext cx="463741" cy="335234"/>
        </a:xfrm>
        <a:custGeom>
          <a:avLst/>
          <a:gdLst/>
          <a:ahLst/>
          <a:cxnLst/>
          <a:rect l="0" t="0" r="0" b="0"/>
          <a:pathLst>
            <a:path>
              <a:moveTo>
                <a:pt x="463741" y="0"/>
              </a:moveTo>
              <a:lnTo>
                <a:pt x="463741" y="335234"/>
              </a:lnTo>
              <a:lnTo>
                <a:pt x="0" y="3352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0854B2-F475-5548-9041-9B91A63887C1}">
      <dsp:nvSpPr>
        <dsp:cNvPr id="0" name=""/>
        <dsp:cNvSpPr/>
      </dsp:nvSpPr>
      <dsp:spPr>
        <a:xfrm>
          <a:off x="1911094" y="1357354"/>
          <a:ext cx="1352113" cy="1028053"/>
        </a:xfrm>
        <a:custGeom>
          <a:avLst/>
          <a:gdLst/>
          <a:ahLst/>
          <a:cxnLst/>
          <a:rect l="0" t="0" r="0" b="0"/>
          <a:pathLst>
            <a:path>
              <a:moveTo>
                <a:pt x="0" y="0"/>
              </a:moveTo>
              <a:lnTo>
                <a:pt x="0" y="910720"/>
              </a:lnTo>
              <a:lnTo>
                <a:pt x="1352113" y="910720"/>
              </a:lnTo>
              <a:lnTo>
                <a:pt x="1352113"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D68B4-4F02-AD42-973B-9478AF31146A}">
      <dsp:nvSpPr>
        <dsp:cNvPr id="0" name=""/>
        <dsp:cNvSpPr/>
      </dsp:nvSpPr>
      <dsp:spPr>
        <a:xfrm>
          <a:off x="1865374" y="1357354"/>
          <a:ext cx="91440" cy="1028053"/>
        </a:xfrm>
        <a:custGeom>
          <a:avLst/>
          <a:gdLst/>
          <a:ahLst/>
          <a:cxnLst/>
          <a:rect l="0" t="0" r="0" b="0"/>
          <a:pathLst>
            <a:path>
              <a:moveTo>
                <a:pt x="45720" y="0"/>
              </a:moveTo>
              <a:lnTo>
                <a:pt x="45720"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8DF451-53D6-7F4C-B7FD-3E1880F121A8}">
      <dsp:nvSpPr>
        <dsp:cNvPr id="0" name=""/>
        <dsp:cNvSpPr/>
      </dsp:nvSpPr>
      <dsp:spPr>
        <a:xfrm>
          <a:off x="558981" y="1357354"/>
          <a:ext cx="1352113" cy="1028053"/>
        </a:xfrm>
        <a:custGeom>
          <a:avLst/>
          <a:gdLst/>
          <a:ahLst/>
          <a:cxnLst/>
          <a:rect l="0" t="0" r="0" b="0"/>
          <a:pathLst>
            <a:path>
              <a:moveTo>
                <a:pt x="1352113" y="0"/>
              </a:moveTo>
              <a:lnTo>
                <a:pt x="1352113" y="910720"/>
              </a:lnTo>
              <a:lnTo>
                <a:pt x="0" y="910720"/>
              </a:lnTo>
              <a:lnTo>
                <a:pt x="0"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E06265-6ABB-614C-8AEB-43640F415A93}">
      <dsp:nvSpPr>
        <dsp:cNvPr id="0" name=""/>
        <dsp:cNvSpPr/>
      </dsp:nvSpPr>
      <dsp:spPr>
        <a:xfrm>
          <a:off x="1631732" y="798629"/>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4FDE7D-9928-A946-930F-0D5B4BCC2323}">
      <dsp:nvSpPr>
        <dsp:cNvPr id="0" name=""/>
        <dsp:cNvSpPr/>
      </dsp:nvSpPr>
      <dsp:spPr>
        <a:xfrm>
          <a:off x="1631732" y="798629"/>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A3419-CF63-A24F-B833-6C10D85134A5}">
      <dsp:nvSpPr>
        <dsp:cNvPr id="0" name=""/>
        <dsp:cNvSpPr/>
      </dsp:nvSpPr>
      <dsp:spPr>
        <a:xfrm>
          <a:off x="1352369" y="899200"/>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Team – GN2</a:t>
          </a:r>
        </a:p>
      </dsp:txBody>
      <dsp:txXfrm>
        <a:off x="1352369" y="899200"/>
        <a:ext cx="1117449" cy="357583"/>
      </dsp:txXfrm>
    </dsp:sp>
    <dsp:sp modelId="{778F5BB6-2CE9-ED4E-A090-DE50345A63EF}">
      <dsp:nvSpPr>
        <dsp:cNvPr id="0" name=""/>
        <dsp:cNvSpPr/>
      </dsp:nvSpPr>
      <dsp:spPr>
        <a:xfrm>
          <a:off x="279618"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EFDC5B-5F10-7B45-99AD-52CF883DABE8}">
      <dsp:nvSpPr>
        <dsp:cNvPr id="0" name=""/>
        <dsp:cNvSpPr/>
      </dsp:nvSpPr>
      <dsp:spPr>
        <a:xfrm>
          <a:off x="279618"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7A505C-3493-F645-8185-6801388B749A}">
      <dsp:nvSpPr>
        <dsp:cNvPr id="0" name=""/>
        <dsp:cNvSpPr/>
      </dsp:nvSpPr>
      <dsp:spPr>
        <a:xfrm>
          <a:off x="256"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Joan</a:t>
          </a:r>
        </a:p>
      </dsp:txBody>
      <dsp:txXfrm>
        <a:off x="256" y="2485977"/>
        <a:ext cx="1117449" cy="357583"/>
      </dsp:txXfrm>
    </dsp:sp>
    <dsp:sp modelId="{94106ED4-D0BB-154B-A170-933FFC18860B}">
      <dsp:nvSpPr>
        <dsp:cNvPr id="0" name=""/>
        <dsp:cNvSpPr/>
      </dsp:nvSpPr>
      <dsp:spPr>
        <a:xfrm>
          <a:off x="1631732"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AEC19F-4ABE-D841-9D8A-07D0538199A7}">
      <dsp:nvSpPr>
        <dsp:cNvPr id="0" name=""/>
        <dsp:cNvSpPr/>
      </dsp:nvSpPr>
      <dsp:spPr>
        <a:xfrm>
          <a:off x="1631732"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6C5C7-7C6F-874D-8B80-CC6803C796AC}">
      <dsp:nvSpPr>
        <dsp:cNvPr id="0" name=""/>
        <dsp:cNvSpPr/>
      </dsp:nvSpPr>
      <dsp:spPr>
        <a:xfrm>
          <a:off x="1352369"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George</a:t>
          </a:r>
        </a:p>
      </dsp:txBody>
      <dsp:txXfrm>
        <a:off x="1352369" y="2485977"/>
        <a:ext cx="1117449" cy="357583"/>
      </dsp:txXfrm>
    </dsp:sp>
    <dsp:sp modelId="{D5D4AC9A-16CF-F745-A2FA-D62C54B9840B}">
      <dsp:nvSpPr>
        <dsp:cNvPr id="0" name=""/>
        <dsp:cNvSpPr/>
      </dsp:nvSpPr>
      <dsp:spPr>
        <a:xfrm>
          <a:off x="2983845"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D8C9A-F01B-AC49-8DE9-939A198C61AA}">
      <dsp:nvSpPr>
        <dsp:cNvPr id="0" name=""/>
        <dsp:cNvSpPr/>
      </dsp:nvSpPr>
      <dsp:spPr>
        <a:xfrm>
          <a:off x="2983845"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1C650-C3C3-6A48-A906-34CD87D04BE0}">
      <dsp:nvSpPr>
        <dsp:cNvPr id="0" name=""/>
        <dsp:cNvSpPr/>
      </dsp:nvSpPr>
      <dsp:spPr>
        <a:xfrm>
          <a:off x="2704483"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Naqash</a:t>
          </a:r>
          <a:endParaRPr lang="en-GB" sz="1700" kern="1200" dirty="0"/>
        </a:p>
      </dsp:txBody>
      <dsp:txXfrm>
        <a:off x="2704483" y="2485977"/>
        <a:ext cx="1117449" cy="357583"/>
      </dsp:txXfrm>
    </dsp:sp>
    <dsp:sp modelId="{B615A64C-327C-8242-8EF5-14246A8113E1}">
      <dsp:nvSpPr>
        <dsp:cNvPr id="0" name=""/>
        <dsp:cNvSpPr/>
      </dsp:nvSpPr>
      <dsp:spPr>
        <a:xfrm>
          <a:off x="955675" y="1592018"/>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5B48E4-4F93-FE47-888D-E5BB5E822B03}">
      <dsp:nvSpPr>
        <dsp:cNvPr id="0" name=""/>
        <dsp:cNvSpPr/>
      </dsp:nvSpPr>
      <dsp:spPr>
        <a:xfrm>
          <a:off x="955675" y="1592018"/>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96F91-2DB5-4A49-80AB-9E984AFF5512}">
      <dsp:nvSpPr>
        <dsp:cNvPr id="0" name=""/>
        <dsp:cNvSpPr/>
      </dsp:nvSpPr>
      <dsp:spPr>
        <a:xfrm>
          <a:off x="676313" y="1692589"/>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 </a:t>
          </a:r>
        </a:p>
      </dsp:txBody>
      <dsp:txXfrm>
        <a:off x="676313" y="1692589"/>
        <a:ext cx="1117449" cy="35758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294EB-6819-CD45-A624-A0D0990EF906}" type="datetimeFigureOut">
              <a:rPr lang="en-US" smtClean="0"/>
              <a:t>8/3/21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58DDF-DD33-524C-9C72-6B7255D15756}" type="slidenum">
              <a:rPr lang="en-US" smtClean="0"/>
              <a:t>‹#›</a:t>
            </a:fld>
            <a:endParaRPr lang="en-US"/>
          </a:p>
        </p:txBody>
      </p:sp>
    </p:spTree>
    <p:extLst>
      <p:ext uri="{BB962C8B-B14F-4D97-AF65-F5344CB8AC3E}">
        <p14:creationId xmlns:p14="http://schemas.microsoft.com/office/powerpoint/2010/main" val="147088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team GN2 and our task was to design and deploy a Hospital Management System</a:t>
            </a:r>
          </a:p>
        </p:txBody>
      </p:sp>
      <p:sp>
        <p:nvSpPr>
          <p:cNvPr id="4" name="Slide Number Placeholder 3"/>
          <p:cNvSpPr>
            <a:spLocks noGrp="1"/>
          </p:cNvSpPr>
          <p:nvPr>
            <p:ph type="sldNum" sz="quarter" idx="5"/>
          </p:nvPr>
        </p:nvSpPr>
        <p:spPr/>
        <p:txBody>
          <a:bodyPr/>
          <a:lstStyle/>
          <a:p>
            <a:fld id="{34258DDF-DD33-524C-9C72-6B7255D15756}" type="slidenum">
              <a:rPr lang="en-US" smtClean="0"/>
              <a:t>2</a:t>
            </a:fld>
            <a:endParaRPr lang="en-US"/>
          </a:p>
        </p:txBody>
      </p:sp>
    </p:spTree>
    <p:extLst>
      <p:ext uri="{BB962C8B-B14F-4D97-AF65-F5344CB8AC3E}">
        <p14:creationId xmlns:p14="http://schemas.microsoft.com/office/powerpoint/2010/main" val="202369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Thank you Joan, I’ll will be talking about the purpose and modules for this project. As we now know we the team worked on a hospital management system, and the purpose of this was to be able to develop a system that allows patients to book medical appointments with a doctor and also the doctors been able to prescribe tests and treatments for their patients.</a:t>
            </a:r>
            <a:br>
              <a:rPr lang="en-GB" dirty="0"/>
            </a:br>
            <a:r>
              <a:rPr lang="en-GB" sz="1200" b="0" i="0" kern="1200" dirty="0">
                <a:solidFill>
                  <a:schemeClr val="tx1"/>
                </a:solidFill>
                <a:effectLst/>
                <a:latin typeface="+mn-lt"/>
                <a:ea typeface="+mn-ea"/>
                <a:cs typeface="+mn-cs"/>
              </a:rPr>
              <a:t> 7 modules that were achieved for this project</a:t>
            </a:r>
            <a:br>
              <a:rPr lang="en-GB" dirty="0"/>
            </a:br>
            <a:r>
              <a:rPr lang="en-GB" sz="1200" b="0" i="0" kern="1200" dirty="0">
                <a:solidFill>
                  <a:schemeClr val="tx1"/>
                </a:solidFill>
                <a:effectLst/>
                <a:latin typeface="+mn-lt"/>
                <a:ea typeface="+mn-ea"/>
                <a:cs typeface="+mn-cs"/>
              </a:rPr>
              <a:t>Were 3 for the patients and 4 for the doctors</a:t>
            </a:r>
            <a:br>
              <a:rPr lang="en-GB" dirty="0"/>
            </a:br>
            <a:r>
              <a:rPr lang="en-GB" sz="1200" b="0" i="0" kern="1200" dirty="0">
                <a:solidFill>
                  <a:schemeClr val="tx1"/>
                </a:solidFill>
                <a:effectLst/>
                <a:latin typeface="+mn-lt"/>
                <a:ea typeface="+mn-ea"/>
                <a:cs typeface="+mn-cs"/>
              </a:rPr>
              <a:t>Patient Registration</a:t>
            </a:r>
            <a:br>
              <a:rPr lang="en-GB" dirty="0"/>
            </a:br>
            <a:r>
              <a:rPr lang="en-GB" sz="1200" b="0" i="0" kern="1200" dirty="0">
                <a:solidFill>
                  <a:schemeClr val="tx1"/>
                </a:solidFill>
                <a:effectLst/>
                <a:latin typeface="+mn-lt"/>
                <a:ea typeface="+mn-ea"/>
                <a:cs typeface="+mn-cs"/>
              </a:rPr>
              <a:t>Patient Login</a:t>
            </a:r>
            <a:br>
              <a:rPr lang="en-GB" dirty="0"/>
            </a:br>
            <a:r>
              <a:rPr lang="en-GB" sz="1200" b="0" i="0" kern="1200" dirty="0">
                <a:solidFill>
                  <a:schemeClr val="tx1"/>
                </a:solidFill>
                <a:effectLst/>
                <a:latin typeface="+mn-lt"/>
                <a:ea typeface="+mn-ea"/>
                <a:cs typeface="+mn-cs"/>
              </a:rPr>
              <a:t>Patient Booking</a:t>
            </a:r>
            <a:br>
              <a:rPr lang="en-GB" dirty="0"/>
            </a:br>
            <a:r>
              <a:rPr lang="en-GB" sz="1200" b="0" i="0" kern="1200" dirty="0">
                <a:solidFill>
                  <a:schemeClr val="tx1"/>
                </a:solidFill>
                <a:effectLst/>
                <a:latin typeface="+mn-lt"/>
                <a:ea typeface="+mn-ea"/>
                <a:cs typeface="+mn-cs"/>
              </a:rPr>
              <a:t>Doctor Registration</a:t>
            </a:r>
            <a:br>
              <a:rPr lang="en-GB" dirty="0"/>
            </a:br>
            <a:r>
              <a:rPr lang="en-GB" sz="1200" b="0" i="0" kern="1200" dirty="0">
                <a:solidFill>
                  <a:schemeClr val="tx1"/>
                </a:solidFill>
                <a:effectLst/>
                <a:latin typeface="+mn-lt"/>
                <a:ea typeface="+mn-ea"/>
                <a:cs typeface="+mn-cs"/>
              </a:rPr>
              <a:t>Doctor Login</a:t>
            </a:r>
            <a:br>
              <a:rPr lang="en-GB" dirty="0"/>
            </a:br>
            <a:r>
              <a:rPr lang="en-GB" sz="1200" b="0" i="0" kern="1200" dirty="0">
                <a:solidFill>
                  <a:schemeClr val="tx1"/>
                </a:solidFill>
                <a:effectLst/>
                <a:latin typeface="+mn-lt"/>
                <a:ea typeface="+mn-ea"/>
                <a:cs typeface="+mn-cs"/>
              </a:rPr>
              <a:t>Patient Consultation by doctor</a:t>
            </a:r>
            <a:br>
              <a:rPr lang="en-GB" dirty="0"/>
            </a:br>
            <a:r>
              <a:rPr lang="en-GB" sz="1200" b="0" i="0" kern="1200" dirty="0">
                <a:solidFill>
                  <a:schemeClr val="tx1"/>
                </a:solidFill>
                <a:effectLst/>
                <a:latin typeface="+mn-lt"/>
                <a:ea typeface="+mn-ea"/>
                <a:cs typeface="+mn-cs"/>
              </a:rPr>
              <a:t>Patient History</a:t>
            </a:r>
            <a:br>
              <a:rPr lang="en-GB" dirty="0"/>
            </a:br>
            <a:r>
              <a:rPr lang="en-GB" sz="1200" b="0" i="0" kern="1200" dirty="0">
                <a:solidFill>
                  <a:schemeClr val="tx1"/>
                </a:solidFill>
                <a:effectLst/>
                <a:latin typeface="+mn-lt"/>
                <a:ea typeface="+mn-ea"/>
                <a:cs typeface="+mn-cs"/>
              </a:rPr>
              <a:t>-due to the nature of this project we decided not to have a delete function to be able to keep patient previous data secured in the database </a:t>
            </a:r>
            <a:r>
              <a:rPr lang="en-GB" sz="1200" b="0" i="0" kern="1200" dirty="0" err="1">
                <a:solidFill>
                  <a:schemeClr val="tx1"/>
                </a:solidFill>
                <a:effectLst/>
                <a:latin typeface="+mn-lt"/>
                <a:ea typeface="+mn-ea"/>
                <a:cs typeface="+mn-cs"/>
              </a:rPr>
              <a:t>incase</a:t>
            </a:r>
            <a:r>
              <a:rPr lang="en-GB" sz="1200" b="0" i="0" kern="1200" dirty="0">
                <a:solidFill>
                  <a:schemeClr val="tx1"/>
                </a:solidFill>
                <a:effectLst/>
                <a:latin typeface="+mn-lt"/>
                <a:ea typeface="+mn-ea"/>
                <a:cs typeface="+mn-cs"/>
              </a:rPr>
              <a:t> if the doctor needed to see a patients previous history.</a:t>
            </a:r>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3</a:t>
            </a:fld>
            <a:endParaRPr lang="en-US"/>
          </a:p>
        </p:txBody>
      </p:sp>
    </p:spTree>
    <p:extLst>
      <p:ext uri="{BB962C8B-B14F-4D97-AF65-F5344CB8AC3E}">
        <p14:creationId xmlns:p14="http://schemas.microsoft.com/office/powerpoint/2010/main" val="326761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began by designing the structure and web layout</a:t>
            </a:r>
          </a:p>
          <a:p>
            <a:pPr marL="228600" indent="-228600">
              <a:buAutoNum type="arabicPeriod"/>
            </a:pPr>
            <a:r>
              <a:rPr lang="en-US" dirty="0"/>
              <a:t>We met online at least three times a week and collaborated in remote workshops. Initially we all coded at the same time but this caused version integrity issues. So one of us coded and the others assisted with input regarding the coding solutions</a:t>
            </a:r>
          </a:p>
          <a:p>
            <a:pPr marL="228600" indent="-228600">
              <a:buAutoNum type="arabicPeriod"/>
            </a:pPr>
            <a:r>
              <a:rPr lang="en-US" dirty="0"/>
              <a:t>We documented progress using word to update project documentation and the </a:t>
            </a:r>
            <a:r>
              <a:rPr lang="en-US" dirty="0" err="1"/>
              <a:t>powerpoint</a:t>
            </a:r>
            <a:r>
              <a:rPr lang="en-US" dirty="0"/>
              <a:t> design to keep us on track and execute version control</a:t>
            </a:r>
          </a:p>
          <a:p>
            <a:pPr marL="228600" indent="-228600">
              <a:buAutoNum type="arabicPeriod"/>
            </a:pPr>
            <a:r>
              <a:rPr lang="en-US" dirty="0"/>
              <a:t>We used continuous improvement and the test and fail approach extensively since we did not have a clear understanding of how the code fit together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4</a:t>
            </a:fld>
            <a:endParaRPr lang="en-US"/>
          </a:p>
        </p:txBody>
      </p:sp>
    </p:spTree>
    <p:extLst>
      <p:ext uri="{BB962C8B-B14F-4D97-AF65-F5344CB8AC3E}">
        <p14:creationId xmlns:p14="http://schemas.microsoft.com/office/powerpoint/2010/main" val="429485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 the team made use of NetBeans as our IDE Environment, and in building this we made use of the MVC model in Java which stands for Model view and controller</a:t>
            </a:r>
          </a:p>
          <a:p>
            <a:r>
              <a:rPr lang="en-GB" sz="1200" b="0" i="0" kern="1200" dirty="0">
                <a:solidFill>
                  <a:schemeClr val="tx1"/>
                </a:solidFill>
                <a:effectLst/>
                <a:latin typeface="+mn-lt"/>
                <a:ea typeface="+mn-ea"/>
                <a:cs typeface="+mn-cs"/>
              </a:rPr>
              <a:t>M- class, queries, connections setup</a:t>
            </a:r>
          </a:p>
          <a:p>
            <a:r>
              <a:rPr lang="en-GB" sz="1200" b="0" i="0" kern="1200" dirty="0">
                <a:solidFill>
                  <a:schemeClr val="tx1"/>
                </a:solidFill>
                <a:effectLst/>
                <a:latin typeface="+mn-lt"/>
                <a:ea typeface="+mn-ea"/>
                <a:cs typeface="+mn-cs"/>
              </a:rPr>
              <a:t>V- Web pages using </a:t>
            </a:r>
            <a:r>
              <a:rPr lang="en-GB" sz="1200" b="0" i="0" kern="1200" dirty="0" err="1">
                <a:solidFill>
                  <a:schemeClr val="tx1"/>
                </a:solidFill>
                <a:effectLst/>
                <a:latin typeface="+mn-lt"/>
                <a:ea typeface="+mn-ea"/>
                <a:cs typeface="+mn-cs"/>
              </a:rPr>
              <a:t>jsps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 servlets</a:t>
            </a:r>
          </a:p>
          <a:p>
            <a:r>
              <a:rPr lang="en-GB" sz="1200" b="0" i="0" kern="1200" dirty="0">
                <a:solidFill>
                  <a:schemeClr val="tx1"/>
                </a:solidFill>
                <a:effectLst/>
                <a:latin typeface="+mn-lt"/>
                <a:ea typeface="+mn-ea"/>
                <a:cs typeface="+mn-cs"/>
              </a:rPr>
              <a:t>We made use of MySQL for the database</a:t>
            </a:r>
          </a:p>
          <a:p>
            <a:r>
              <a:rPr lang="en-GB" sz="1200" b="0" i="0" kern="1200" dirty="0">
                <a:solidFill>
                  <a:schemeClr val="tx1"/>
                </a:solidFill>
                <a:effectLst/>
                <a:latin typeface="+mn-lt"/>
                <a:ea typeface="+mn-ea"/>
                <a:cs typeface="+mn-cs"/>
              </a:rPr>
              <a:t>Ensure all java libraries and the jar are in place</a:t>
            </a:r>
          </a:p>
          <a:p>
            <a:r>
              <a:rPr lang="en-GB" sz="1200" b="0" i="0" kern="1200" dirty="0">
                <a:solidFill>
                  <a:schemeClr val="tx1"/>
                </a:solidFill>
                <a:effectLst/>
                <a:latin typeface="+mn-lt"/>
                <a:ea typeface="+mn-ea"/>
                <a:cs typeface="+mn-cs"/>
              </a:rPr>
              <a:t>We made use of Servers – Glass fish and Tom cat due to the different NetBeans Apache editions we the team have</a:t>
            </a:r>
          </a:p>
          <a:p>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6</a:t>
            </a:fld>
            <a:endParaRPr lang="en-US"/>
          </a:p>
        </p:txBody>
      </p:sp>
    </p:spTree>
    <p:extLst>
      <p:ext uri="{BB962C8B-B14F-4D97-AF65-F5344CB8AC3E}">
        <p14:creationId xmlns:p14="http://schemas.microsoft.com/office/powerpoint/2010/main" val="182011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7</a:t>
            </a:fld>
            <a:endParaRPr lang="en-US"/>
          </a:p>
        </p:txBody>
      </p:sp>
    </p:spTree>
    <p:extLst>
      <p:ext uri="{BB962C8B-B14F-4D97-AF65-F5344CB8AC3E}">
        <p14:creationId xmlns:p14="http://schemas.microsoft.com/office/powerpoint/2010/main" val="16099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documentation , we had to ensure all the project was fully documented. The document is available should anyone need it.</a:t>
            </a:r>
          </a:p>
          <a:p>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8</a:t>
            </a:fld>
            <a:endParaRPr lang="en-US"/>
          </a:p>
        </p:txBody>
      </p:sp>
    </p:spTree>
    <p:extLst>
      <p:ext uri="{BB962C8B-B14F-4D97-AF65-F5344CB8AC3E}">
        <p14:creationId xmlns:p14="http://schemas.microsoft.com/office/powerpoint/2010/main" val="283496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a:t>
            </a:r>
          </a:p>
          <a:p>
            <a:pPr marL="228600" indent="-228600">
              <a:buAutoNum type="arabicParenR"/>
            </a:pPr>
            <a:r>
              <a:rPr lang="en-US" dirty="0"/>
              <a:t>It was impossible to smoothly share using GitHub since George was using glassfish and we were using tomcat. This meant a lot more time was spent debugging than coding, especially during the first week because we didn’t know that the different versions of </a:t>
            </a:r>
            <a:r>
              <a:rPr lang="en-US" dirty="0" err="1"/>
              <a:t>Apaché</a:t>
            </a:r>
            <a:r>
              <a:rPr lang="en-US" dirty="0"/>
              <a:t> broke the code.</a:t>
            </a:r>
          </a:p>
          <a:p>
            <a:pPr marL="228600" indent="-228600">
              <a:buAutoNum type="arabicParenR"/>
            </a:pPr>
            <a:r>
              <a:rPr lang="en-US" dirty="0" err="1"/>
              <a:t>Github</a:t>
            </a:r>
            <a:r>
              <a:rPr lang="en-US" dirty="0"/>
              <a:t> navigation – we did not use it effectively since team members were unable to grasp the usage concept</a:t>
            </a:r>
          </a:p>
          <a:p>
            <a:pPr marL="228600" indent="-228600">
              <a:buAutoNum type="arabicParenR"/>
            </a:pPr>
            <a:r>
              <a:rPr lang="en-US" dirty="0"/>
              <a:t>Not knowing what we don’t know – it meant we didn’t know where to look for help or short cuts</a:t>
            </a:r>
          </a:p>
        </p:txBody>
      </p:sp>
      <p:sp>
        <p:nvSpPr>
          <p:cNvPr id="4" name="Slide Number Placeholder 3"/>
          <p:cNvSpPr>
            <a:spLocks noGrp="1"/>
          </p:cNvSpPr>
          <p:nvPr>
            <p:ph type="sldNum" sz="quarter" idx="5"/>
          </p:nvPr>
        </p:nvSpPr>
        <p:spPr/>
        <p:txBody>
          <a:bodyPr/>
          <a:lstStyle/>
          <a:p>
            <a:fld id="{34258DDF-DD33-524C-9C72-6B7255D15756}" type="slidenum">
              <a:rPr lang="en-US" smtClean="0"/>
              <a:t>10</a:t>
            </a:fld>
            <a:endParaRPr lang="en-US"/>
          </a:p>
        </p:txBody>
      </p:sp>
    </p:spTree>
    <p:extLst>
      <p:ext uri="{BB962C8B-B14F-4D97-AF65-F5344CB8AC3E}">
        <p14:creationId xmlns:p14="http://schemas.microsoft.com/office/powerpoint/2010/main" val="57580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-Stop cramming long working sessions</a:t>
            </a:r>
          </a:p>
          <a:p>
            <a:endParaRPr lang="en-US" dirty="0"/>
          </a:p>
          <a:p>
            <a:r>
              <a:rPr lang="en-US" dirty="0"/>
              <a:t>- Start working independently and learn how to integrate </a:t>
            </a:r>
            <a:r>
              <a:rPr lang="en-US" dirty="0" err="1"/>
              <a:t>github</a:t>
            </a:r>
            <a:r>
              <a:rPr lang="en-US" dirty="0"/>
              <a:t> updates effectively. </a:t>
            </a:r>
          </a:p>
          <a:p>
            <a:endParaRPr lang="en-US" dirty="0"/>
          </a:p>
          <a:p>
            <a:r>
              <a:rPr lang="en-US" dirty="0"/>
              <a:t>- Start involving more people to test the development.</a:t>
            </a:r>
          </a:p>
          <a:p>
            <a:endParaRPr lang="en-US" dirty="0"/>
          </a:p>
          <a:p>
            <a:r>
              <a:rPr lang="en-US" dirty="0"/>
              <a:t>- Continue regular working patterns and updating documentation as changes are made</a:t>
            </a:r>
          </a:p>
        </p:txBody>
      </p:sp>
      <p:sp>
        <p:nvSpPr>
          <p:cNvPr id="4" name="Slide Number Placeholder 3"/>
          <p:cNvSpPr>
            <a:spLocks noGrp="1"/>
          </p:cNvSpPr>
          <p:nvPr>
            <p:ph type="sldNum" sz="quarter" idx="5"/>
          </p:nvPr>
        </p:nvSpPr>
        <p:spPr/>
        <p:txBody>
          <a:bodyPr/>
          <a:lstStyle/>
          <a:p>
            <a:fld id="{34258DDF-DD33-524C-9C72-6B7255D15756}" type="slidenum">
              <a:rPr lang="en-US" smtClean="0"/>
              <a:t>12</a:t>
            </a:fld>
            <a:endParaRPr lang="en-US"/>
          </a:p>
        </p:txBody>
      </p:sp>
    </p:spTree>
    <p:extLst>
      <p:ext uri="{BB962C8B-B14F-4D97-AF65-F5344CB8AC3E}">
        <p14:creationId xmlns:p14="http://schemas.microsoft.com/office/powerpoint/2010/main" val="83576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a:p>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13</a:t>
            </a:fld>
            <a:endParaRPr lang="en-US"/>
          </a:p>
        </p:txBody>
      </p:sp>
    </p:spTree>
    <p:extLst>
      <p:ext uri="{BB962C8B-B14F-4D97-AF65-F5344CB8AC3E}">
        <p14:creationId xmlns:p14="http://schemas.microsoft.com/office/powerpoint/2010/main" val="354784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5161-4FCF-F543-B09A-3D4E1E9581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21A856-5663-3641-8903-71EDD2A14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594D0E4-8D1B-A542-9803-B582DD333F9E}"/>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1AD6B962-2DD3-9A4B-9A71-9681BCD0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FE362-C343-B74A-8F3D-374FADB9A8EA}"/>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1254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C0B4-A662-084F-BD75-215F27DA5B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82C00B-ADD0-8C4C-8F4D-90360F0AA6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58F391-B466-8C4A-A90C-060113A52F19}"/>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1C03753A-0840-3944-8234-5F875C3B1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F3319-8E6D-2640-8BF3-A527D1EDDDC5}"/>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60068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7CCB7-161C-6348-9849-602B4FC110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7855CB-114E-C140-A51B-FEC44DEB77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82D770-AC97-BA48-A3DA-C326025BF86E}"/>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50B98BCB-DD96-6A43-8FE5-F1FC7C7B8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7B571-30E3-6C4D-9A90-CFF0CA0BCC37}"/>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97362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C4C1-7F53-E943-8E71-5BC6FA9667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8664C49-3CC4-2A4F-A5BB-4B2DA7B9D5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E2132-F59F-A644-8D69-2A821F5B42EB}"/>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1FBD1721-A09B-CA4F-9DB0-0DA6758B5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E6D2F-5BAD-EC43-A5C2-639423E33973}"/>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3550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19F4-0350-5F47-AAE8-A70E59731F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E634191-3D30-2546-A366-6F7C775A0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8167AD-DE0C-A747-8984-963B93DF49CA}"/>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3B07B66A-BA34-D246-AAD3-5E00E86E1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C476C-AF1F-4D48-8B8D-93E2486371C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57692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A7CA-6B5A-A846-8004-47B1D9931D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E247EC-6145-7645-BCB9-4E7A1F10116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19630B-4A8C-834F-A9D0-DC7E7C1F17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2AAC0F-B2DD-BA49-AD86-4A22752F60BB}"/>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6" name="Footer Placeholder 5">
            <a:extLst>
              <a:ext uri="{FF2B5EF4-FFF2-40B4-BE49-F238E27FC236}">
                <a16:creationId xmlns:a16="http://schemas.microsoft.com/office/drawing/2014/main" id="{98F4F8FD-C3B6-8C4B-8951-F98B1E64E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F369F-EEFB-A940-8E65-7F76C404BC2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58038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D58C-CF55-5E45-8771-4B146C9688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A361E5-E000-F942-A7E1-631209765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265A21-7D3A-A348-9ACC-A7BDA4F4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666AF9-F436-A34A-A7C3-F7489B632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0D7800-64C6-CC46-A3F6-1EAD856000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2A1BD36-4358-6342-B73D-6D75D943C5AB}"/>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8" name="Footer Placeholder 7">
            <a:extLst>
              <a:ext uri="{FF2B5EF4-FFF2-40B4-BE49-F238E27FC236}">
                <a16:creationId xmlns:a16="http://schemas.microsoft.com/office/drawing/2014/main" id="{85657AE1-C9D8-4E49-9BE6-FC7B5051C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644D1-A760-C640-9168-2B50925E8D3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93512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1244-3415-3545-8859-0E81FD0E46F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F7384C-1F37-464E-81E9-2FA9F348BEB3}"/>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4" name="Footer Placeholder 3">
            <a:extLst>
              <a:ext uri="{FF2B5EF4-FFF2-40B4-BE49-F238E27FC236}">
                <a16:creationId xmlns:a16="http://schemas.microsoft.com/office/drawing/2014/main" id="{19747506-8FCE-5F42-965A-4C35AAC49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25760-DCE6-5142-A75A-9583FF4BF167}"/>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296394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D5206-E28A-1A4F-82AD-E9457C92FB87}"/>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3" name="Footer Placeholder 2">
            <a:extLst>
              <a:ext uri="{FF2B5EF4-FFF2-40B4-BE49-F238E27FC236}">
                <a16:creationId xmlns:a16="http://schemas.microsoft.com/office/drawing/2014/main" id="{0B662293-0BAF-F24A-8B17-0621F2C716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F8181C-2623-E744-BFEF-42D47A26FA6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05838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8DCA-B383-4445-88BD-421D3C7B9C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AD9280-C900-884F-8AEB-8133AA74D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411A66-FB15-D841-95AC-3E09279BE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0C1058-0C5E-A042-9D4F-372535C68B3E}"/>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6" name="Footer Placeholder 5">
            <a:extLst>
              <a:ext uri="{FF2B5EF4-FFF2-40B4-BE49-F238E27FC236}">
                <a16:creationId xmlns:a16="http://schemas.microsoft.com/office/drawing/2014/main" id="{CB2FCF30-B0A1-EB46-80AC-74B22B577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4A2B6-D6F7-CB4A-9A54-FF1A18913BB2}"/>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88866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5E43-9470-2C41-9B34-A0E1DBFE0D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391B1E-EE60-E544-B209-F04D448C8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2F03B-598B-B44B-9832-F3BBE1792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82CB52-9C89-904F-9A4C-8D4081E574B7}"/>
              </a:ext>
            </a:extLst>
          </p:cNvPr>
          <p:cNvSpPr>
            <a:spLocks noGrp="1"/>
          </p:cNvSpPr>
          <p:nvPr>
            <p:ph type="dt" sz="half" idx="10"/>
          </p:nvPr>
        </p:nvSpPr>
        <p:spPr/>
        <p:txBody>
          <a:bodyPr/>
          <a:lstStyle/>
          <a:p>
            <a:fld id="{6F0DC13B-B4B9-F04C-BB0C-098C9BE010BB}" type="datetimeFigureOut">
              <a:rPr lang="en-US" smtClean="0"/>
              <a:t>8/3/21</a:t>
            </a:fld>
            <a:endParaRPr lang="en-US"/>
          </a:p>
        </p:txBody>
      </p:sp>
      <p:sp>
        <p:nvSpPr>
          <p:cNvPr id="6" name="Footer Placeholder 5">
            <a:extLst>
              <a:ext uri="{FF2B5EF4-FFF2-40B4-BE49-F238E27FC236}">
                <a16:creationId xmlns:a16="http://schemas.microsoft.com/office/drawing/2014/main" id="{B99E8412-CFF5-DD4D-AA2A-FFFCF7D5C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6C375-C370-D546-AE80-35A26F07E999}"/>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27473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9B14C-FAF2-7244-B667-A9FAE666B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016808-C35E-3A42-BB9F-8E8427394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F9B0F9-1698-2E40-837F-15C7E4410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DC13B-B4B9-F04C-BB0C-098C9BE010BB}" type="datetimeFigureOut">
              <a:rPr lang="en-US" smtClean="0"/>
              <a:t>8/3/21</a:t>
            </a:fld>
            <a:endParaRPr lang="en-US"/>
          </a:p>
        </p:txBody>
      </p:sp>
      <p:sp>
        <p:nvSpPr>
          <p:cNvPr id="5" name="Footer Placeholder 4">
            <a:extLst>
              <a:ext uri="{FF2B5EF4-FFF2-40B4-BE49-F238E27FC236}">
                <a16:creationId xmlns:a16="http://schemas.microsoft.com/office/drawing/2014/main" id="{7444EE49-9FCD-E64C-A0CC-5B2E437E2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0A8620-0309-BB42-BBE7-DC570598D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A7D32-1995-2B45-9913-DBD88FD364D3}" type="slidenum">
              <a:rPr lang="en-US" smtClean="0"/>
              <a:t>‹#›</a:t>
            </a:fld>
            <a:endParaRPr lang="en-US"/>
          </a:p>
        </p:txBody>
      </p:sp>
    </p:spTree>
    <p:extLst>
      <p:ext uri="{BB962C8B-B14F-4D97-AF65-F5344CB8AC3E}">
        <p14:creationId xmlns:p14="http://schemas.microsoft.com/office/powerpoint/2010/main" val="128890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hyperlink" Target="https://creativecommons.org/licenses/by-nd/3.0/" TargetMode="External"/><Relationship Id="rId3" Type="http://schemas.openxmlformats.org/officeDocument/2006/relationships/image" Target="../media/image6.jpeg"/><Relationship Id="rId7" Type="http://schemas.openxmlformats.org/officeDocument/2006/relationships/hyperlink" Target="https://creativecommons.org/licenses/by-nc/3.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duperrin.com/2020/04/03/qui-soccupe-des-collaborateurs-dans-lentreprise-differents-roles-differentes-approches/" TargetMode="External"/><Relationship Id="rId5" Type="http://schemas.openxmlformats.org/officeDocument/2006/relationships/image" Target="../media/image7.jpeg"/><Relationship Id="rId4" Type="http://schemas.openxmlformats.org/officeDocument/2006/relationships/hyperlink" Target="https://www.news.uct.ac.za/campus/communications/updates/covid-19/-article/2020-03-31-new-ways-of-working-to-support-ucts-covid-19-respons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AF56436A-6E1C-4A31-ADC7-68DF634C1D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2EDA14C-77B7-344F-B8A8-CAC7549A02ED}"/>
              </a:ext>
            </a:extLst>
          </p:cNvPr>
          <p:cNvSpPr>
            <a:spLocks noGrp="1"/>
          </p:cNvSpPr>
          <p:nvPr>
            <p:ph type="ctrTitle"/>
          </p:nvPr>
        </p:nvSpPr>
        <p:spPr>
          <a:xfrm>
            <a:off x="8022021" y="3231931"/>
            <a:ext cx="3852041" cy="1834056"/>
          </a:xfrm>
        </p:spPr>
        <p:txBody>
          <a:bodyPr>
            <a:normAutofit/>
          </a:bodyPr>
          <a:lstStyle/>
          <a:p>
            <a:r>
              <a:rPr lang="en-US" sz="4000"/>
              <a:t>Hospital Management System</a:t>
            </a:r>
          </a:p>
        </p:txBody>
      </p:sp>
      <p:sp>
        <p:nvSpPr>
          <p:cNvPr id="3" name="Subtitle 2">
            <a:extLst>
              <a:ext uri="{FF2B5EF4-FFF2-40B4-BE49-F238E27FC236}">
                <a16:creationId xmlns:a16="http://schemas.microsoft.com/office/drawing/2014/main" id="{086AB959-C23B-AC4B-9EC9-1C350ED89847}"/>
              </a:ext>
            </a:extLst>
          </p:cNvPr>
          <p:cNvSpPr>
            <a:spLocks noGrp="1"/>
          </p:cNvSpPr>
          <p:nvPr>
            <p:ph type="subTitle" idx="1"/>
          </p:nvPr>
        </p:nvSpPr>
        <p:spPr>
          <a:xfrm>
            <a:off x="7782910" y="5242675"/>
            <a:ext cx="4330262" cy="683284"/>
          </a:xfrm>
        </p:spPr>
        <p:txBody>
          <a:bodyPr>
            <a:normAutofit/>
          </a:bodyPr>
          <a:lstStyle/>
          <a:p>
            <a:r>
              <a:rPr lang="en-US" sz="2000"/>
              <a:t>Project GN2</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66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ld vintage books in a row">
            <a:extLst>
              <a:ext uri="{FF2B5EF4-FFF2-40B4-BE49-F238E27FC236}">
                <a16:creationId xmlns:a16="http://schemas.microsoft.com/office/drawing/2014/main" id="{C8020499-226A-CD4D-AA11-263ED86F32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04D3496C-8BC5-8A4A-BBAE-4DF52E9CA6CB}"/>
              </a:ext>
            </a:extLst>
          </p:cNvPr>
          <p:cNvSpPr>
            <a:spLocks noGrp="1"/>
          </p:cNvSpPr>
          <p:nvPr>
            <p:ph type="title"/>
          </p:nvPr>
        </p:nvSpPr>
        <p:spPr>
          <a:xfrm>
            <a:off x="6343650" y="3962400"/>
            <a:ext cx="5505814" cy="1690409"/>
          </a:xfrm>
        </p:spPr>
        <p:txBody>
          <a:bodyPr vert="horz" lIns="91440" tIns="45720" rIns="91440" bIns="45720" rtlCol="0" anchor="b">
            <a:normAutofit/>
          </a:bodyPr>
          <a:lstStyle/>
          <a:p>
            <a:r>
              <a:rPr lang="en-US" kern="1200">
                <a:solidFill>
                  <a:schemeClr val="tx1"/>
                </a:solidFill>
                <a:latin typeface="+mj-lt"/>
                <a:ea typeface="+mj-ea"/>
                <a:cs typeface="+mj-cs"/>
              </a:rPr>
              <a:t>Challenges</a:t>
            </a:r>
          </a:p>
        </p:txBody>
      </p:sp>
      <p:pic>
        <p:nvPicPr>
          <p:cNvPr id="8" name="Picture 7" descr="Focused male engineer working at computer">
            <a:extLst>
              <a:ext uri="{FF2B5EF4-FFF2-40B4-BE49-F238E27FC236}">
                <a16:creationId xmlns:a16="http://schemas.microsoft.com/office/drawing/2014/main" id="{4194EF7D-635D-A249-A4FF-52DF4383764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Tree>
    <p:extLst>
      <p:ext uri="{BB962C8B-B14F-4D97-AF65-F5344CB8AC3E}">
        <p14:creationId xmlns:p14="http://schemas.microsoft.com/office/powerpoint/2010/main" val="231978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ach's whistle with a blackboard background">
            <a:extLst>
              <a:ext uri="{FF2B5EF4-FFF2-40B4-BE49-F238E27FC236}">
                <a16:creationId xmlns:a16="http://schemas.microsoft.com/office/drawing/2014/main" id="{C53C8F1C-287B-4350-B0D9-B78CB3D815E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C5DEF11C-A578-8D44-8232-BF686123D633}"/>
              </a:ext>
            </a:extLst>
          </p:cNvPr>
          <p:cNvSpPr>
            <a:spLocks noGrp="1"/>
          </p:cNvSpPr>
          <p:nvPr>
            <p:ph type="title"/>
          </p:nvPr>
        </p:nvSpPr>
        <p:spPr>
          <a:xfrm>
            <a:off x="5801709" y="3159719"/>
            <a:ext cx="5552090" cy="1336081"/>
          </a:xfrm>
        </p:spPr>
        <p:txBody>
          <a:bodyPr vert="horz" lIns="91440" tIns="45720" rIns="91440" bIns="45720" rtlCol="0" anchor="b">
            <a:normAutofit/>
          </a:bodyPr>
          <a:lstStyle/>
          <a:p>
            <a:r>
              <a:rPr lang="en-US"/>
              <a:t>Lessons Learned</a:t>
            </a:r>
          </a:p>
        </p:txBody>
      </p:sp>
      <p:sp>
        <p:nvSpPr>
          <p:cNvPr id="4" name="Content Placeholder 3">
            <a:extLst>
              <a:ext uri="{FF2B5EF4-FFF2-40B4-BE49-F238E27FC236}">
                <a16:creationId xmlns:a16="http://schemas.microsoft.com/office/drawing/2014/main" id="{4C824240-DB6A-1246-91EC-10BCAD1C90FE}"/>
              </a:ext>
            </a:extLst>
          </p:cNvPr>
          <p:cNvSpPr>
            <a:spLocks noGrp="1"/>
          </p:cNvSpPr>
          <p:nvPr>
            <p:ph idx="1"/>
          </p:nvPr>
        </p:nvSpPr>
        <p:spPr>
          <a:xfrm>
            <a:off x="5555901" y="4495800"/>
            <a:ext cx="6387243" cy="2285990"/>
          </a:xfrm>
        </p:spPr>
        <p:txBody>
          <a:bodyPr>
            <a:normAutofit fontScale="92500" lnSpcReduction="20000"/>
          </a:bodyPr>
          <a:lstStyle/>
          <a:p>
            <a:r>
              <a:rPr lang="en-US" sz="2000" dirty="0"/>
              <a:t>Ask for help sooner</a:t>
            </a:r>
          </a:p>
          <a:p>
            <a:r>
              <a:rPr lang="en-US" sz="2000" dirty="0"/>
              <a:t>Google more</a:t>
            </a:r>
          </a:p>
          <a:p>
            <a:r>
              <a:rPr lang="en-US" sz="2000" dirty="0"/>
              <a:t>Assign tasks to team members</a:t>
            </a:r>
          </a:p>
          <a:p>
            <a:r>
              <a:rPr lang="en-US" sz="2000" dirty="0"/>
              <a:t>Debugging is the fastest way to understand coding</a:t>
            </a:r>
          </a:p>
          <a:p>
            <a:r>
              <a:rPr lang="en-US" sz="2000" dirty="0"/>
              <a:t>Understanding the MVC and its usage</a:t>
            </a:r>
          </a:p>
          <a:p>
            <a:r>
              <a:rPr lang="en-US" sz="2000" dirty="0"/>
              <a:t>Using the pallet to build responsive forms</a:t>
            </a:r>
          </a:p>
          <a:p>
            <a:r>
              <a:rPr lang="en-US" sz="2000" dirty="0"/>
              <a:t>Learning to read the Error Log accelerated the debugging</a:t>
            </a:r>
          </a:p>
        </p:txBody>
      </p:sp>
    </p:spTree>
    <p:extLst>
      <p:ext uri="{BB962C8B-B14F-4D97-AF65-F5344CB8AC3E}">
        <p14:creationId xmlns:p14="http://schemas.microsoft.com/office/powerpoint/2010/main" val="226713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45F4A-122D-5D4E-BC39-AF4FC57F7E65}"/>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a:solidFill>
                  <a:schemeClr val="tx1">
                    <a:lumMod val="85000"/>
                    <a:lumOff val="15000"/>
                  </a:schemeClr>
                </a:solidFill>
              </a:rPr>
              <a:t>Stop Start Continue</a:t>
            </a:r>
          </a:p>
        </p:txBody>
      </p:sp>
      <p:pic>
        <p:nvPicPr>
          <p:cNvPr id="8" name="Content Placeholder 7" descr="Graphical user interface&#10;&#10;Description automatically generated with medium confidence">
            <a:extLst>
              <a:ext uri="{FF2B5EF4-FFF2-40B4-BE49-F238E27FC236}">
                <a16:creationId xmlns:a16="http://schemas.microsoft.com/office/drawing/2014/main" id="{62C59F86-E860-6644-B132-2A289266B436}"/>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11301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ying a bow in an arrangment of presents">
            <a:extLst>
              <a:ext uri="{FF2B5EF4-FFF2-40B4-BE49-F238E27FC236}">
                <a16:creationId xmlns:a16="http://schemas.microsoft.com/office/drawing/2014/main" id="{C75AE19F-7E37-4BB2-A2DD-6DA1ABEA42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8B411-E711-4E40-A657-2756B79BE3D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8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website&#10;&#10;Description automatically generated">
            <a:extLst>
              <a:ext uri="{FF2B5EF4-FFF2-40B4-BE49-F238E27FC236}">
                <a16:creationId xmlns:a16="http://schemas.microsoft.com/office/drawing/2014/main" id="{B58AA94B-32A2-0149-91BE-C51A5D33660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A4AAC-C886-484E-BFCA-0A5FD7EAD1D8}"/>
              </a:ext>
            </a:extLst>
          </p:cNvPr>
          <p:cNvSpPr>
            <a:spLocks noGrp="1"/>
          </p:cNvSpPr>
          <p:nvPr>
            <p:ph type="title"/>
          </p:nvPr>
        </p:nvSpPr>
        <p:spPr>
          <a:xfrm>
            <a:off x="7531610" y="365125"/>
            <a:ext cx="3822189" cy="1899912"/>
          </a:xfrm>
        </p:spPr>
        <p:txBody>
          <a:bodyPr>
            <a:normAutofit/>
          </a:bodyPr>
          <a:lstStyle/>
          <a:p>
            <a:r>
              <a:rPr lang="en-US" sz="3100"/>
              <a:t>Project GN2 - Hospital Management System</a:t>
            </a:r>
          </a:p>
        </p:txBody>
      </p:sp>
      <p:graphicFrame>
        <p:nvGraphicFramePr>
          <p:cNvPr id="4" name="Content Placeholder 3">
            <a:extLst>
              <a:ext uri="{FF2B5EF4-FFF2-40B4-BE49-F238E27FC236}">
                <a16:creationId xmlns:a16="http://schemas.microsoft.com/office/drawing/2014/main" id="{1F084F61-5281-674E-8093-0C56B69D5B3A}"/>
              </a:ext>
            </a:extLst>
          </p:cNvPr>
          <p:cNvGraphicFramePr>
            <a:graphicFrameLocks noGrp="1"/>
          </p:cNvGraphicFramePr>
          <p:nvPr>
            <p:ph idx="1"/>
            <p:extLst>
              <p:ext uri="{D42A27DB-BD31-4B8C-83A1-F6EECF244321}">
                <p14:modId xmlns:p14="http://schemas.microsoft.com/office/powerpoint/2010/main" val="2204733087"/>
              </p:ext>
            </p:extLst>
          </p:nvPr>
        </p:nvGraphicFramePr>
        <p:xfrm>
          <a:off x="7531610" y="2434201"/>
          <a:ext cx="3822189" cy="37427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3471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indoor&#10;&#10;Description automatically generated">
            <a:extLst>
              <a:ext uri="{FF2B5EF4-FFF2-40B4-BE49-F238E27FC236}">
                <a16:creationId xmlns:a16="http://schemas.microsoft.com/office/drawing/2014/main" id="{0C03FFBA-F6EB-3C48-8355-1A4E780DD1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12" name="Picture 11" descr="Large and small hands holding red heart">
            <a:extLst>
              <a:ext uri="{FF2B5EF4-FFF2-40B4-BE49-F238E27FC236}">
                <a16:creationId xmlns:a16="http://schemas.microsoft.com/office/drawing/2014/main" id="{DB27432B-290C-E348-B9F4-9323C9286CB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1"/>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8" name="Picture 7" descr="Person using iPad">
            <a:extLst>
              <a:ext uri="{FF2B5EF4-FFF2-40B4-BE49-F238E27FC236}">
                <a16:creationId xmlns:a16="http://schemas.microsoft.com/office/drawing/2014/main" id="{81385CCB-6792-B64B-B2C8-10083497394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2" name="Title 1">
            <a:extLst>
              <a:ext uri="{FF2B5EF4-FFF2-40B4-BE49-F238E27FC236}">
                <a16:creationId xmlns:a16="http://schemas.microsoft.com/office/drawing/2014/main" id="{59EBACF9-2D92-5049-B2F0-1DA3B774CF99}"/>
              </a:ext>
            </a:extLst>
          </p:cNvPr>
          <p:cNvSpPr>
            <a:spLocks noGrp="1"/>
          </p:cNvSpPr>
          <p:nvPr>
            <p:ph type="title"/>
          </p:nvPr>
        </p:nvSpPr>
        <p:spPr>
          <a:xfrm>
            <a:off x="6343650" y="3996130"/>
            <a:ext cx="5505814" cy="1576910"/>
          </a:xfrm>
        </p:spPr>
        <p:txBody>
          <a:bodyPr vert="horz" lIns="91440" tIns="45720" rIns="91440" bIns="45720" rtlCol="0" anchor="b">
            <a:normAutofit/>
          </a:bodyPr>
          <a:lstStyle/>
          <a:p>
            <a:r>
              <a:rPr lang="en-US" kern="1200">
                <a:solidFill>
                  <a:schemeClr val="tx1"/>
                </a:solidFill>
                <a:latin typeface="+mj-lt"/>
                <a:ea typeface="+mj-ea"/>
                <a:cs typeface="+mj-cs"/>
              </a:rPr>
              <a:t>Purpose and Modules</a:t>
            </a:r>
          </a:p>
        </p:txBody>
      </p:sp>
    </p:spTree>
    <p:extLst>
      <p:ext uri="{BB962C8B-B14F-4D97-AF65-F5344CB8AC3E}">
        <p14:creationId xmlns:p14="http://schemas.microsoft.com/office/powerpoint/2010/main" val="37153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close-up of a person using a computer&#10;&#10;Description automatically generated with medium confidence">
            <a:extLst>
              <a:ext uri="{FF2B5EF4-FFF2-40B4-BE49-F238E27FC236}">
                <a16:creationId xmlns:a16="http://schemas.microsoft.com/office/drawing/2014/main" id="{5C2E059E-8F1B-8545-99E6-CB681C4756AF}"/>
              </a:ext>
            </a:extLst>
          </p:cNvPr>
          <p:cNvPicPr>
            <a:picLocks noChangeAspect="1"/>
          </p:cNvPicPr>
          <p:nvPr/>
        </p:nvPicPr>
        <p:blipFill rotWithShape="1">
          <a:blip r:embed="rId3" cstate="screen">
            <a:extLst>
              <a:ext uri="{28A0092B-C50C-407E-A947-70E740481C1C}">
                <a14:useLocalDpi xmlns:a14="http://schemas.microsoft.com/office/drawing/2010/main"/>
              </a:ext>
              <a:ext uri="{837473B0-CC2E-450A-ABE3-18F120FF3D39}">
                <a1611:picAttrSrcUrl xmlns:a1611="http://schemas.microsoft.com/office/drawing/2016/11/main" r:id="rId4"/>
              </a:ext>
            </a:extLst>
          </a:blip>
          <a:srcRect r="-1"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FE7E975D-65DA-F74F-88C4-C152D284D1BD}"/>
              </a:ext>
            </a:extLst>
          </p:cNvPr>
          <p:cNvSpPr>
            <a:spLocks noGrp="1"/>
          </p:cNvSpPr>
          <p:nvPr>
            <p:ph type="title"/>
          </p:nvPr>
        </p:nvSpPr>
        <p:spPr>
          <a:xfrm>
            <a:off x="6343650" y="3962400"/>
            <a:ext cx="5505814" cy="1690409"/>
          </a:xfrm>
        </p:spPr>
        <p:txBody>
          <a:bodyPr vert="horz" lIns="91440" tIns="45720" rIns="91440" bIns="45720" rtlCol="0" anchor="b">
            <a:normAutofit/>
          </a:bodyPr>
          <a:lstStyle/>
          <a:p>
            <a:r>
              <a:rPr lang="en-US" kern="1200" dirty="0">
                <a:solidFill>
                  <a:schemeClr val="tx1"/>
                </a:solidFill>
                <a:latin typeface="+mj-lt"/>
                <a:ea typeface="+mj-ea"/>
                <a:cs typeface="+mj-cs"/>
              </a:rPr>
              <a:t>Approach</a:t>
            </a:r>
          </a:p>
        </p:txBody>
      </p:sp>
      <p:pic>
        <p:nvPicPr>
          <p:cNvPr id="12" name="Picture 11" descr="A group of people sitting around a table with laptops and tablets&#10;&#10;Description automatically generated with low confidence">
            <a:extLst>
              <a:ext uri="{FF2B5EF4-FFF2-40B4-BE49-F238E27FC236}">
                <a16:creationId xmlns:a16="http://schemas.microsoft.com/office/drawing/2014/main" id="{7C52E0D1-B9EC-8C49-9E1F-D41409112B81}"/>
              </a:ext>
            </a:extLst>
          </p:cNvPr>
          <p:cNvPicPr>
            <a:picLocks noChangeAspect="1"/>
          </p:cNvPicPr>
          <p:nvPr/>
        </p:nvPicPr>
        <p:blipFill rotWithShape="1">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rcRect b="-2"/>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
        <p:nvSpPr>
          <p:cNvPr id="13" name="TextBox 12">
            <a:extLst>
              <a:ext uri="{FF2B5EF4-FFF2-40B4-BE49-F238E27FC236}">
                <a16:creationId xmlns:a16="http://schemas.microsoft.com/office/drawing/2014/main" id="{E6E7191D-2BD8-8C45-B1A1-B8C2103D79BA}"/>
              </a:ext>
            </a:extLst>
          </p:cNvPr>
          <p:cNvSpPr txBox="1"/>
          <p:nvPr/>
        </p:nvSpPr>
        <p:spPr>
          <a:xfrm>
            <a:off x="7533156" y="687070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duperrin.com/2020/04/03/qui-soccupe-des-collaborateurs-dans-lentreprise-differents-roles-differentes-approch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16" name="TextBox 15">
            <a:extLst>
              <a:ext uri="{FF2B5EF4-FFF2-40B4-BE49-F238E27FC236}">
                <a16:creationId xmlns:a16="http://schemas.microsoft.com/office/drawing/2014/main" id="{16D7FC62-032B-0442-932A-8806B23E54A5}"/>
              </a:ext>
            </a:extLst>
          </p:cNvPr>
          <p:cNvSpPr txBox="1"/>
          <p:nvPr/>
        </p:nvSpPr>
        <p:spPr>
          <a:xfrm>
            <a:off x="9865722" y="6870700"/>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news.uct.ac.za/campus/communications/updates/covid-19/-article/2020-03-31-new-ways-of-working-to-support-ucts-covid-19-respon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8355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Graphical user interface&#10;&#10;Description automatically generated">
            <a:extLst>
              <a:ext uri="{FF2B5EF4-FFF2-40B4-BE49-F238E27FC236}">
                <a16:creationId xmlns:a16="http://schemas.microsoft.com/office/drawing/2014/main" id="{49585433-4301-A447-A8D4-06BF83C99B53}"/>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E14E652-9573-9E47-84F4-1F6801C1231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Planning &amp; Continuous Improvement</a:t>
            </a:r>
          </a:p>
        </p:txBody>
      </p:sp>
      <p:cxnSp>
        <p:nvCxnSpPr>
          <p:cNvPr id="51" name="Straight Connector 5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7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CFA088-EFA6-EB4F-9E24-B3555DEAA3A7}"/>
              </a:ext>
            </a:extLst>
          </p:cNvPr>
          <p:cNvSpPr>
            <a:spLocks noGrp="1"/>
          </p:cNvSpPr>
          <p:nvPr>
            <p:ph type="title"/>
          </p:nvPr>
        </p:nvSpPr>
        <p:spPr>
          <a:xfrm>
            <a:off x="841248" y="5010912"/>
            <a:ext cx="2889504" cy="1344168"/>
          </a:xfrm>
        </p:spPr>
        <p:txBody>
          <a:bodyPr anchor="ctr">
            <a:normAutofit/>
          </a:bodyPr>
          <a:lstStyle/>
          <a:p>
            <a:r>
              <a:rPr lang="en-US" sz="2600">
                <a:solidFill>
                  <a:schemeClr val="bg1"/>
                </a:solidFill>
              </a:rPr>
              <a:t>The Structure</a:t>
            </a:r>
          </a:p>
        </p:txBody>
      </p:sp>
      <p:pic>
        <p:nvPicPr>
          <p:cNvPr id="7" name="Picture 6" descr="Graphical user interface, text, application&#10;&#10;Description automatically generated">
            <a:extLst>
              <a:ext uri="{FF2B5EF4-FFF2-40B4-BE49-F238E27FC236}">
                <a16:creationId xmlns:a16="http://schemas.microsoft.com/office/drawing/2014/main" id="{4570DD09-EB01-8042-A24A-EF3A9E148497}"/>
              </a:ext>
            </a:extLst>
          </p:cNvPr>
          <p:cNvPicPr>
            <a:picLocks noChangeAspect="1"/>
          </p:cNvPicPr>
          <p:nvPr/>
        </p:nvPicPr>
        <p:blipFill>
          <a:blip r:embed="rId3"/>
          <a:stretch>
            <a:fillRect/>
          </a:stretch>
        </p:blipFill>
        <p:spPr>
          <a:xfrm>
            <a:off x="244324" y="707065"/>
            <a:ext cx="3571289" cy="3368183"/>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24C82CBA-BEFB-1547-BAF1-C2DA9D20DAD7}"/>
              </a:ext>
            </a:extLst>
          </p:cNvPr>
          <p:cNvPicPr>
            <a:picLocks noChangeAspect="1"/>
          </p:cNvPicPr>
          <p:nvPr/>
        </p:nvPicPr>
        <p:blipFill>
          <a:blip r:embed="rId4"/>
          <a:stretch>
            <a:fillRect/>
          </a:stretch>
        </p:blipFill>
        <p:spPr>
          <a:xfrm>
            <a:off x="4059936" y="59961"/>
            <a:ext cx="8038605" cy="4662391"/>
          </a:xfrm>
          <a:prstGeom prst="rect">
            <a:avLst/>
          </a:prstGeom>
        </p:spPr>
      </p:pic>
      <p:cxnSp>
        <p:nvCxnSpPr>
          <p:cNvPr id="18" name="Straight Connector 17">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FF5719FB-E99E-4780-A791-B9ED08CB1D13}"/>
              </a:ext>
            </a:extLst>
          </p:cNvPr>
          <p:cNvSpPr>
            <a:spLocks noGrp="1"/>
          </p:cNvSpPr>
          <p:nvPr>
            <p:ph idx="1"/>
          </p:nvPr>
        </p:nvSpPr>
        <p:spPr>
          <a:xfrm>
            <a:off x="4379976" y="5010912"/>
            <a:ext cx="6976872" cy="1344168"/>
          </a:xfrm>
        </p:spPr>
        <p:txBody>
          <a:bodyPr anchor="ctr">
            <a:normAutofit/>
          </a:bodyPr>
          <a:lstStyle/>
          <a:p>
            <a:pPr marL="0" indent="0">
              <a:buNone/>
            </a:pPr>
            <a:endParaRPr lang="en-US" sz="1700" dirty="0">
              <a:solidFill>
                <a:schemeClr val="bg1"/>
              </a:solidFill>
            </a:endParaRPr>
          </a:p>
        </p:txBody>
      </p:sp>
    </p:spTree>
    <p:extLst>
      <p:ext uri="{BB962C8B-B14F-4D97-AF65-F5344CB8AC3E}">
        <p14:creationId xmlns:p14="http://schemas.microsoft.com/office/powerpoint/2010/main" val="31311169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Picture 5" descr="Diagram&#10;&#10;Description automatically generated">
            <a:extLst>
              <a:ext uri="{FF2B5EF4-FFF2-40B4-BE49-F238E27FC236}">
                <a16:creationId xmlns:a16="http://schemas.microsoft.com/office/drawing/2014/main" id="{AD357A34-FAEA-704E-9DEF-8CE2DD8CA0F1}"/>
              </a:ext>
            </a:extLst>
          </p:cNvPr>
          <p:cNvPicPr>
            <a:picLocks noChangeAspect="1"/>
          </p:cNvPicPr>
          <p:nvPr/>
        </p:nvPicPr>
        <p:blipFill>
          <a:blip r:embed="rId3"/>
          <a:stretch>
            <a:fillRect/>
          </a:stretch>
        </p:blipFill>
        <p:spPr>
          <a:xfrm>
            <a:off x="3494689" y="137652"/>
            <a:ext cx="5098195" cy="6720348"/>
          </a:xfrm>
          <a:prstGeom prst="rect">
            <a:avLst/>
          </a:prstGeom>
        </p:spPr>
      </p:pic>
    </p:spTree>
    <p:extLst>
      <p:ext uri="{BB962C8B-B14F-4D97-AF65-F5344CB8AC3E}">
        <p14:creationId xmlns:p14="http://schemas.microsoft.com/office/powerpoint/2010/main" val="18536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C638A894-30AC-FC44-9CD1-15F9C624250C}"/>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A52A-77D4-ED46-9656-E690266F345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Documentation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7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AE75-F5EA-0447-BEAB-D3E21E0742F3}"/>
              </a:ext>
            </a:extLst>
          </p:cNvPr>
          <p:cNvSpPr>
            <a:spLocks noGrp="1"/>
          </p:cNvSpPr>
          <p:nvPr>
            <p:ph type="title"/>
          </p:nvPr>
        </p:nvSpPr>
        <p:spPr/>
        <p:txBody>
          <a:bodyPr/>
          <a:lstStyle/>
          <a:p>
            <a:r>
              <a:rPr lang="en-US" dirty="0"/>
              <a:t>Present Project &amp; Website</a:t>
            </a:r>
          </a:p>
        </p:txBody>
      </p:sp>
      <p:sp>
        <p:nvSpPr>
          <p:cNvPr id="3" name="Content Placeholder 2">
            <a:extLst>
              <a:ext uri="{FF2B5EF4-FFF2-40B4-BE49-F238E27FC236}">
                <a16:creationId xmlns:a16="http://schemas.microsoft.com/office/drawing/2014/main" id="{CFE0C3A2-0EEA-894E-A5E9-998CBED466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9783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627</Words>
  <Application>Microsoft Macintosh PowerPoint</Application>
  <PresentationFormat>Widescreen</PresentationFormat>
  <Paragraphs>62</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Hospital Management System</vt:lpstr>
      <vt:lpstr>Project GN2 - Hospital Management System</vt:lpstr>
      <vt:lpstr>Purpose and Modules</vt:lpstr>
      <vt:lpstr>Approach</vt:lpstr>
      <vt:lpstr>Planning &amp; Continuous Improvement</vt:lpstr>
      <vt:lpstr>The Structure</vt:lpstr>
      <vt:lpstr>PowerPoint Presentation</vt:lpstr>
      <vt:lpstr>Documentation</vt:lpstr>
      <vt:lpstr>Present Project &amp; Website</vt:lpstr>
      <vt:lpstr>Challenges</vt:lpstr>
      <vt:lpstr>Lessons Learned</vt:lpstr>
      <vt:lpstr>Stop Start Continue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Laine</dc:creator>
  <cp:lastModifiedBy>Naqash Bhatti</cp:lastModifiedBy>
  <cp:revision>23</cp:revision>
  <dcterms:created xsi:type="dcterms:W3CDTF">2021-08-01T09:15:52Z</dcterms:created>
  <dcterms:modified xsi:type="dcterms:W3CDTF">2021-08-03T22:10:24Z</dcterms:modified>
</cp:coreProperties>
</file>