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3" r:id="rId6"/>
    <p:sldId id="264" r:id="rId7"/>
    <p:sldId id="265" r:id="rId8"/>
    <p:sldId id="260" r:id="rId9"/>
    <p:sldId id="266" r:id="rId10"/>
    <p:sldId id="267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8AA"/>
    <a:srgbClr val="F4DDBE"/>
    <a:srgbClr val="2E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7"/>
    <p:restoredTop sz="94789"/>
  </p:normalViewPr>
  <p:slideViewPr>
    <p:cSldViewPr snapToGrid="0" snapToObjects="1">
      <p:cViewPr varScale="1">
        <p:scale>
          <a:sx n="89" d="100"/>
          <a:sy n="89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EDB7-56A8-2349-876A-7A08DF43D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4DA8C-B60D-A641-85FC-6D1D92C64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33A2-670C-FD48-947A-60133209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0982-FBCD-7E49-B28B-0D04459A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0BA0-96A5-CC4E-9F5F-6DEB078B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6B54-A4FF-2242-8B1B-97DB0E53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695CD-C08C-1F4A-B410-937C31BE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18CB-DAED-224A-AA1F-139C3FBE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4392-47CF-9F4B-BBAA-3B4AF4D7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AD35-736E-5248-90FC-94B5786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0BBF3-C26B-4C48-99A2-B58D18F34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B06C6-D6F3-2A4F-90F7-7B221D10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2B25-7B5E-A745-92AC-892C42E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556F-EC4A-6342-AF39-7385E095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E6EB-6823-0E40-BB5F-43B7B14A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C01A-4EEB-CE4D-8D1A-3B54AFF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E920-5A9C-584F-87F6-3CA40635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2CB-06AA-FA4A-8B5B-98B29D53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07C5-900C-F045-93B1-0E85F21D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691EF-35D8-0F4F-87E9-8F2EC95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2F8-44DD-2249-8D55-989C28BA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F212-BABB-7644-8884-1DEDFBF0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4136-A48B-3643-B3AA-205A66DD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F5F0-1345-9744-B28C-12D1EF6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041C-7F70-E547-8B73-F7EE42A0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3F70-DDF2-8649-A338-AF6B6557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ABB2-15E5-D94E-9B54-1CAA8BC21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1FA1-998A-FB45-8C71-77C41938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E29E6-6811-9541-A8AA-4E5A4C25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CE9E-5799-B548-B91D-46B3CBB8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E61D-F1BF-3749-88BB-671FB890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17C6-F562-F445-8C1E-3E84AFE7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2938-068F-DF4F-AC60-839D1FD1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0C3F-D3BA-0B42-B15F-1AFC88DA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81E4B-8B35-3649-AB9D-CC467EDBD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2409B-2E19-0549-8FC7-862B02F83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A84C1-6838-0149-8D75-EE09443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7087F-4AD2-F34F-BE09-C591698A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AE99F-E8B3-324E-8F6C-EA26AEEF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D4CF-D5AB-0546-A2C3-E04FCAFE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793B5-80DF-3C4A-B735-234020F6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F260-5343-0641-9BD4-9D72BED3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1FCC8-E360-7C4A-8BB1-B41FD96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3CD5B-3BB0-034B-8907-D12BDFE2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D32F7-F21C-9640-A476-86FE494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033D9-5D99-604C-B7D1-2E7D5D54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63A3-7C3B-DC46-9D94-7D81C51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47AC-FB37-FE46-9916-02D1D745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63ABD-B245-A149-B474-F186EEBEC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0E60C-8269-4840-9D78-5ADA4297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2896-D520-CE4C-BE24-23846064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5CE77-638E-6E42-B0F8-4195E8FF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B4D-8EFA-A046-8818-15E7F9B6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F0BE4-D75C-244C-9730-35C38253F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6397B-7715-484B-A6D1-096C55A4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1AA2-CA7E-A64B-9318-698C19EF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410A-0F9A-A24F-B0A5-CAA99A45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E20B-EF31-4443-BEA5-2DCE5F8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63C8C-1885-E747-8A4C-4D23C325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F7F5-B9B5-5B42-A594-A91367EB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1ADB-0C3E-0D4D-BEEB-48565B7FB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2001-327B-044F-9765-2EC2BDC2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5C5B-8714-0A40-9AE6-1F777EC4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604007" y="1820411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43281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84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Doctor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1ABC0-D1E7-F742-896A-6B71F1AC645C}"/>
              </a:ext>
            </a:extLst>
          </p:cNvPr>
          <p:cNvSpPr txBox="1"/>
          <p:nvPr/>
        </p:nvSpPr>
        <p:spPr>
          <a:xfrm>
            <a:off x="763398" y="2155970"/>
            <a:ext cx="43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of the Hospital (about us)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7298422" y="2181138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a Hospital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7143225" y="1806627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</a:p>
          <a:p>
            <a:r>
              <a:rPr lang="en-US" dirty="0">
                <a:solidFill>
                  <a:schemeClr val="accent5"/>
                </a:solidFill>
              </a:rPr>
              <a:t>Index/Home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ECD80-62F3-A940-97BD-1DA72C2F2807}"/>
              </a:ext>
            </a:extLst>
          </p:cNvPr>
          <p:cNvSpPr txBox="1"/>
          <p:nvPr/>
        </p:nvSpPr>
        <p:spPr>
          <a:xfrm>
            <a:off x="10490433" y="360728"/>
            <a:ext cx="84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</a:t>
            </a:r>
          </a:p>
          <a:p>
            <a:r>
              <a:rPr lang="en-US" sz="1600" dirty="0"/>
              <a:t>Access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B9B6E5-0355-DD47-B2BF-92C95BA64132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completed</a:t>
            </a:r>
          </a:p>
        </p:txBody>
      </p:sp>
    </p:spTree>
    <p:extLst>
      <p:ext uri="{BB962C8B-B14F-4D97-AF65-F5344CB8AC3E}">
        <p14:creationId xmlns:p14="http://schemas.microsoft.com/office/powerpoint/2010/main" val="376782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1514212" y="1000060"/>
            <a:ext cx="200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appointment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9CBAF-0DA0-BD4B-8685-0FC1908C21E1}"/>
              </a:ext>
            </a:extLst>
          </p:cNvPr>
          <p:cNvSpPr txBox="1"/>
          <p:nvPr/>
        </p:nvSpPr>
        <p:spPr>
          <a:xfrm>
            <a:off x="4896374" y="1945814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Patient Record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B5F45-DED0-5547-8911-09307E015ECE}"/>
              </a:ext>
            </a:extLst>
          </p:cNvPr>
          <p:cNvSpPr txBox="1"/>
          <p:nvPr/>
        </p:nvSpPr>
        <p:spPr>
          <a:xfrm>
            <a:off x="3390550" y="1023242"/>
            <a:ext cx="177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your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F6057A-CF1D-3E4B-80EF-25F37864EC6A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incomplete</a:t>
            </a:r>
          </a:p>
        </p:txBody>
      </p:sp>
    </p:spTree>
    <p:extLst>
      <p:ext uri="{BB962C8B-B14F-4D97-AF65-F5344CB8AC3E}">
        <p14:creationId xmlns:p14="http://schemas.microsoft.com/office/powerpoint/2010/main" val="247907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(Doctor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4769140" y="1847876"/>
            <a:ext cx="276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Notification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3148318" y="2378384"/>
            <a:ext cx="22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Booking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802C5-ED52-3745-8A57-7A1ED52EC361}"/>
              </a:ext>
            </a:extLst>
          </p:cNvPr>
          <p:cNvSpPr txBox="1"/>
          <p:nvPr/>
        </p:nvSpPr>
        <p:spPr>
          <a:xfrm>
            <a:off x="6944684" y="3078349"/>
            <a:ext cx="276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Historical Patient Record (list in descending order (date))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8CBB7B-797F-B446-BFCC-CCD87CDF58C4}"/>
              </a:ext>
            </a:extLst>
          </p:cNvPr>
          <p:cNvSpPr txBox="1"/>
          <p:nvPr/>
        </p:nvSpPr>
        <p:spPr>
          <a:xfrm>
            <a:off x="1442558" y="807958"/>
            <a:ext cx="1979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appointment(historical record alongside)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7C011-2719-BA4E-B215-0F38E906CC91}"/>
              </a:ext>
            </a:extLst>
          </p:cNvPr>
          <p:cNvSpPr txBox="1"/>
          <p:nvPr/>
        </p:nvSpPr>
        <p:spPr>
          <a:xfrm>
            <a:off x="3391253" y="954576"/>
            <a:ext cx="200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Patient records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33286C-DE33-084A-845F-303A3F7EBA69}"/>
              </a:ext>
            </a:extLst>
          </p:cNvPr>
          <p:cNvSpPr txBox="1"/>
          <p:nvPr/>
        </p:nvSpPr>
        <p:spPr>
          <a:xfrm>
            <a:off x="3148319" y="2770572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5E8B0C-A499-6345-B1D0-D0628D278091}"/>
              </a:ext>
            </a:extLst>
          </p:cNvPr>
          <p:cNvSpPr txBox="1"/>
          <p:nvPr/>
        </p:nvSpPr>
        <p:spPr>
          <a:xfrm>
            <a:off x="3148318" y="3025594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259806-BC09-0F41-95A3-6BFC5076EE89}"/>
              </a:ext>
            </a:extLst>
          </p:cNvPr>
          <p:cNvSpPr txBox="1"/>
          <p:nvPr/>
        </p:nvSpPr>
        <p:spPr>
          <a:xfrm>
            <a:off x="3148318" y="3293142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Problem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8D09B-FF36-B142-AB9A-77915E7DAE15}"/>
              </a:ext>
            </a:extLst>
          </p:cNvPr>
          <p:cNvSpPr txBox="1"/>
          <p:nvPr/>
        </p:nvSpPr>
        <p:spPr>
          <a:xfrm>
            <a:off x="3148318" y="3588393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5B87F-31B5-B24D-A222-2DEEC2EADBB1}"/>
              </a:ext>
            </a:extLst>
          </p:cNvPr>
          <p:cNvSpPr txBox="1"/>
          <p:nvPr/>
        </p:nvSpPr>
        <p:spPr>
          <a:xfrm>
            <a:off x="6952025" y="2375552"/>
            <a:ext cx="227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Record (button (optional))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F072A-3BAE-7F4A-89AE-7ACC1A19BAF2}"/>
              </a:ext>
            </a:extLst>
          </p:cNvPr>
          <p:cNvSpPr txBox="1"/>
          <p:nvPr/>
        </p:nvSpPr>
        <p:spPr>
          <a:xfrm>
            <a:off x="2775012" y="4028283"/>
            <a:ext cx="162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 Booking button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E6FD07-9628-C545-9088-04E468BB4D5C}"/>
              </a:ext>
            </a:extLst>
          </p:cNvPr>
          <p:cNvSpPr txBox="1"/>
          <p:nvPr/>
        </p:nvSpPr>
        <p:spPr>
          <a:xfrm>
            <a:off x="3989488" y="4028283"/>
            <a:ext cx="162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Reschedule Booking button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3921A3C-4C4D-8F46-B917-01AAA7879814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incomplete</a:t>
            </a:r>
          </a:p>
        </p:txBody>
      </p:sp>
    </p:spTree>
    <p:extLst>
      <p:ext uri="{BB962C8B-B14F-4D97-AF65-F5344CB8AC3E}">
        <p14:creationId xmlns:p14="http://schemas.microsoft.com/office/powerpoint/2010/main" val="202425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(Doctor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C3801-0E07-494C-9AB2-BAA99277A8A0}"/>
              </a:ext>
            </a:extLst>
          </p:cNvPr>
          <p:cNvSpPr txBox="1"/>
          <p:nvPr/>
        </p:nvSpPr>
        <p:spPr>
          <a:xfrm>
            <a:off x="4872605" y="1901093"/>
            <a:ext cx="2446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Patient record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6B45BB-1AC6-9E4B-97CA-3AD29143246D}"/>
              </a:ext>
            </a:extLst>
          </p:cNvPr>
          <p:cNvSpPr txBox="1"/>
          <p:nvPr/>
        </p:nvSpPr>
        <p:spPr>
          <a:xfrm>
            <a:off x="4060271" y="2325392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F88F77-659F-2542-AFBA-82EA765F0A1F}"/>
              </a:ext>
            </a:extLst>
          </p:cNvPr>
          <p:cNvSpPr txBox="1"/>
          <p:nvPr/>
        </p:nvSpPr>
        <p:spPr>
          <a:xfrm>
            <a:off x="5796791" y="2325392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52A10B-0A03-2445-9C8B-E9736C955018}"/>
              </a:ext>
            </a:extLst>
          </p:cNvPr>
          <p:cNvSpPr txBox="1"/>
          <p:nvPr/>
        </p:nvSpPr>
        <p:spPr>
          <a:xfrm>
            <a:off x="4034403" y="2671455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7BE60-DF3E-8A4F-8156-0FC32034DDCC}"/>
              </a:ext>
            </a:extLst>
          </p:cNvPr>
          <p:cNvSpPr txBox="1"/>
          <p:nvPr/>
        </p:nvSpPr>
        <p:spPr>
          <a:xfrm>
            <a:off x="5771622" y="2671455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Treatment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05186E-09ED-CC42-A20A-9172DD74E0E1}"/>
              </a:ext>
            </a:extLst>
          </p:cNvPr>
          <p:cNvSpPr txBox="1"/>
          <p:nvPr/>
        </p:nvSpPr>
        <p:spPr>
          <a:xfrm>
            <a:off x="4034402" y="3049199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E13F6C-C112-1648-96BD-101564D205FD}"/>
              </a:ext>
            </a:extLst>
          </p:cNvPr>
          <p:cNvSpPr txBox="1"/>
          <p:nvPr/>
        </p:nvSpPr>
        <p:spPr>
          <a:xfrm>
            <a:off x="1442558" y="807958"/>
            <a:ext cx="1979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appointment(historical record alongside)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9CB54E-4015-EB41-8BED-42481BB86EB1}"/>
              </a:ext>
            </a:extLst>
          </p:cNvPr>
          <p:cNvSpPr txBox="1"/>
          <p:nvPr/>
        </p:nvSpPr>
        <p:spPr>
          <a:xfrm>
            <a:off x="3391253" y="954576"/>
            <a:ext cx="200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Patient records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B2CFF4-06DC-BB45-940F-C960DD050A5B}"/>
              </a:ext>
            </a:extLst>
          </p:cNvPr>
          <p:cNvSpPr txBox="1"/>
          <p:nvPr/>
        </p:nvSpPr>
        <p:spPr>
          <a:xfrm>
            <a:off x="4034402" y="3473498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B1483F-1DB8-8A48-A265-EF7651560AFD}"/>
              </a:ext>
            </a:extLst>
          </p:cNvPr>
          <p:cNvSpPr txBox="1"/>
          <p:nvPr/>
        </p:nvSpPr>
        <p:spPr>
          <a:xfrm>
            <a:off x="5863903" y="3457321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Clear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0FC3995-90D5-6B4A-AA63-1B557C7301A9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incomplete</a:t>
            </a:r>
          </a:p>
        </p:txBody>
      </p:sp>
    </p:spTree>
    <p:extLst>
      <p:ext uri="{BB962C8B-B14F-4D97-AF65-F5344CB8AC3E}">
        <p14:creationId xmlns:p14="http://schemas.microsoft.com/office/powerpoint/2010/main" val="137441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4769140" y="2821768"/>
            <a:ext cx="229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have now signed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2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Doctor/Patient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97ACC-8AE4-C842-B398-3CE4F6FC183D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incomplete</a:t>
            </a:r>
          </a:p>
        </p:txBody>
      </p:sp>
    </p:spTree>
    <p:extLst>
      <p:ext uri="{BB962C8B-B14F-4D97-AF65-F5344CB8AC3E}">
        <p14:creationId xmlns:p14="http://schemas.microsoft.com/office/powerpoint/2010/main" val="282197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138567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624530" y="552625"/>
            <a:ext cx="3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Registration Form 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preg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5630410" y="2114353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5533936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Birth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138566" y="212328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138565" y="2510488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630410" y="2521600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D112B-2E54-6446-8979-DE283D516A84}"/>
              </a:ext>
            </a:extLst>
          </p:cNvPr>
          <p:cNvSpPr txBox="1"/>
          <p:nvPr/>
        </p:nvSpPr>
        <p:spPr>
          <a:xfrm>
            <a:off x="5630409" y="2868430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138565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717F7-45A9-AC40-B063-715261DA0080}"/>
              </a:ext>
            </a:extLst>
          </p:cNvPr>
          <p:cNvSpPr txBox="1"/>
          <p:nvPr/>
        </p:nvSpPr>
        <p:spPr>
          <a:xfrm>
            <a:off x="5574484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B70A1D-026B-414E-BD8B-271D0857CF97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completed</a:t>
            </a:r>
          </a:p>
        </p:txBody>
      </p:sp>
    </p:spTree>
    <p:extLst>
      <p:ext uri="{BB962C8B-B14F-4D97-AF65-F5344CB8AC3E}">
        <p14:creationId xmlns:p14="http://schemas.microsoft.com/office/powerpoint/2010/main" val="405961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235041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Login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Plog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630410" y="2521600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DE0C1-BE1C-694A-9960-25E962EC4680}"/>
              </a:ext>
            </a:extLst>
          </p:cNvPr>
          <p:cNvSpPr txBox="1"/>
          <p:nvPr/>
        </p:nvSpPr>
        <p:spPr>
          <a:xfrm>
            <a:off x="7122255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EDEAE-94C2-A744-A35A-F177077B31BF}"/>
              </a:ext>
            </a:extLst>
          </p:cNvPr>
          <p:cNvSpPr txBox="1"/>
          <p:nvPr/>
        </p:nvSpPr>
        <p:spPr>
          <a:xfrm>
            <a:off x="5574484" y="3013611"/>
            <a:ext cx="139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Forgotten password?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9385002-9D7E-E847-9649-04C758E51B57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completed</a:t>
            </a:r>
          </a:p>
        </p:txBody>
      </p:sp>
    </p:spTree>
    <p:extLst>
      <p:ext uri="{BB962C8B-B14F-4D97-AF65-F5344CB8AC3E}">
        <p14:creationId xmlns:p14="http://schemas.microsoft.com/office/powerpoint/2010/main" val="357265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138567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form Doctor </a:t>
            </a:r>
            <a:r>
              <a:rPr lang="en-US" dirty="0">
                <a:solidFill>
                  <a:schemeClr val="accent5"/>
                </a:solidFill>
              </a:rPr>
              <a:t>(dreg)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5615032" y="216179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5574484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138566" y="212328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138565" y="2510488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4138565" y="3105775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FA334-5015-B643-AE0D-B3BD6EAB3E14}"/>
              </a:ext>
            </a:extLst>
          </p:cNvPr>
          <p:cNvSpPr txBox="1"/>
          <p:nvPr/>
        </p:nvSpPr>
        <p:spPr>
          <a:xfrm>
            <a:off x="5630410" y="260282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48C3C-2930-4A41-98CC-A51D8EC07A6F}"/>
              </a:ext>
            </a:extLst>
          </p:cNvPr>
          <p:cNvSpPr txBox="1"/>
          <p:nvPr/>
        </p:nvSpPr>
        <p:spPr>
          <a:xfrm>
            <a:off x="5582172" y="3090299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B2A10-CA1F-CD46-AF9C-5DFE17751BDB}"/>
              </a:ext>
            </a:extLst>
          </p:cNvPr>
          <p:cNvSpPr txBox="1"/>
          <p:nvPr/>
        </p:nvSpPr>
        <p:spPr>
          <a:xfrm>
            <a:off x="4138565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EA6E7-6A11-D548-A117-0F0EE3A5492C}"/>
              </a:ext>
            </a:extLst>
          </p:cNvPr>
          <p:cNvSpPr txBox="1"/>
          <p:nvPr/>
        </p:nvSpPr>
        <p:spPr>
          <a:xfrm>
            <a:off x="5574484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E5CA872-7C1A-D34E-879B-53B2E3ADD914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completed</a:t>
            </a:r>
          </a:p>
        </p:txBody>
      </p:sp>
    </p:spTree>
    <p:extLst>
      <p:ext uri="{BB962C8B-B14F-4D97-AF65-F5344CB8AC3E}">
        <p14:creationId xmlns:p14="http://schemas.microsoft.com/office/powerpoint/2010/main" val="405731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235041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630410" y="2521600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DE0C1-BE1C-694A-9960-25E962EC4680}"/>
              </a:ext>
            </a:extLst>
          </p:cNvPr>
          <p:cNvSpPr txBox="1"/>
          <p:nvPr/>
        </p:nvSpPr>
        <p:spPr>
          <a:xfrm>
            <a:off x="7122255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EDEAE-94C2-A744-A35A-F177077B31BF}"/>
              </a:ext>
            </a:extLst>
          </p:cNvPr>
          <p:cNvSpPr txBox="1"/>
          <p:nvPr/>
        </p:nvSpPr>
        <p:spPr>
          <a:xfrm>
            <a:off x="5574484" y="3013611"/>
            <a:ext cx="139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Forgotten password?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10380D-7300-5743-BB94-B2992B45E42B}"/>
              </a:ext>
            </a:extLst>
          </p:cNvPr>
          <p:cNvSpPr txBox="1"/>
          <p:nvPr/>
        </p:nvSpPr>
        <p:spPr>
          <a:xfrm>
            <a:off x="6859398" y="300832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78E20-B6F4-934A-87D5-C3BE6CF3CA60}"/>
              </a:ext>
            </a:extLst>
          </p:cNvPr>
          <p:cNvSpPr txBox="1"/>
          <p:nvPr/>
        </p:nvSpPr>
        <p:spPr>
          <a:xfrm>
            <a:off x="4624530" y="552625"/>
            <a:ext cx="3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 login Form 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dlog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D4C24AA-9968-C54C-8123-4B71251F8682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completed</a:t>
            </a:r>
          </a:p>
        </p:txBody>
      </p:sp>
    </p:spTree>
    <p:extLst>
      <p:ext uri="{BB962C8B-B14F-4D97-AF65-F5344CB8AC3E}">
        <p14:creationId xmlns:p14="http://schemas.microsoft.com/office/powerpoint/2010/main" val="240227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952998" y="2782669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Forgotten Password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C97D4-7A20-8041-B716-528967B1043D}"/>
              </a:ext>
            </a:extLst>
          </p:cNvPr>
          <p:cNvSpPr txBox="1"/>
          <p:nvPr/>
        </p:nvSpPr>
        <p:spPr>
          <a:xfrm>
            <a:off x="2306972" y="2505670"/>
            <a:ext cx="216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phone number to receive link to reset password: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24BBC-5F0B-7243-B3D8-D68B6C1E9D98}"/>
              </a:ext>
            </a:extLst>
          </p:cNvPr>
          <p:cNvSpPr txBox="1"/>
          <p:nvPr/>
        </p:nvSpPr>
        <p:spPr>
          <a:xfrm>
            <a:off x="7122952" y="2782669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CB3ABB2-4629-FC45-A8CA-9329765D22FE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incomplete</a:t>
            </a:r>
          </a:p>
        </p:txBody>
      </p:sp>
    </p:spTree>
    <p:extLst>
      <p:ext uri="{BB962C8B-B14F-4D97-AF65-F5344CB8AC3E}">
        <p14:creationId xmlns:p14="http://schemas.microsoft.com/office/powerpoint/2010/main" val="303618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476926" y="2505670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Password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C97D4-7A20-8041-B716-528967B1043D}"/>
              </a:ext>
            </a:extLst>
          </p:cNvPr>
          <p:cNvSpPr txBox="1"/>
          <p:nvPr/>
        </p:nvSpPr>
        <p:spPr>
          <a:xfrm>
            <a:off x="2306972" y="2505670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Password: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24BBC-5F0B-7243-B3D8-D68B6C1E9D98}"/>
              </a:ext>
            </a:extLst>
          </p:cNvPr>
          <p:cNvSpPr txBox="1"/>
          <p:nvPr/>
        </p:nvSpPr>
        <p:spPr>
          <a:xfrm>
            <a:off x="4476926" y="3545401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(button)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07BA4-E848-F846-BAA2-36F7EE2FB257}"/>
              </a:ext>
            </a:extLst>
          </p:cNvPr>
          <p:cNvSpPr txBox="1"/>
          <p:nvPr/>
        </p:nvSpPr>
        <p:spPr>
          <a:xfrm>
            <a:off x="4476926" y="2963175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F3BB925-828F-E14C-B67E-45575F26CDA0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incomplete</a:t>
            </a:r>
          </a:p>
        </p:txBody>
      </p:sp>
    </p:spTree>
    <p:extLst>
      <p:ext uri="{BB962C8B-B14F-4D97-AF65-F5344CB8AC3E}">
        <p14:creationId xmlns:p14="http://schemas.microsoft.com/office/powerpoint/2010/main" val="45979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64715" y="258935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9204121" y="317545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507311" y="1053263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 </a:t>
            </a:r>
            <a:r>
              <a:rPr lang="en-US" sz="1400" dirty="0">
                <a:solidFill>
                  <a:schemeClr val="accent5"/>
                </a:solidFill>
              </a:rPr>
              <a:t>(button</a:t>
            </a:r>
            <a:r>
              <a:rPr lang="en-US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612833" y="1857038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Access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patientAccess.jsp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B5F45-DED0-5547-8911-09307E015ECE}"/>
              </a:ext>
            </a:extLst>
          </p:cNvPr>
          <p:cNvSpPr txBox="1"/>
          <p:nvPr/>
        </p:nvSpPr>
        <p:spPr>
          <a:xfrm>
            <a:off x="424343" y="3576970"/>
            <a:ext cx="177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your record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5535884" y="323427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232E0-FEEC-D142-B64A-BEAAED46A0D3}"/>
              </a:ext>
            </a:extLst>
          </p:cNvPr>
          <p:cNvSpPr txBox="1"/>
          <p:nvPr/>
        </p:nvSpPr>
        <p:spPr>
          <a:xfrm>
            <a:off x="7866707" y="321368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doctor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0F3D3-03EA-A746-8500-CA622E5CAC69}"/>
              </a:ext>
            </a:extLst>
          </p:cNvPr>
          <p:cNvSpPr txBox="1"/>
          <p:nvPr/>
        </p:nvSpPr>
        <p:spPr>
          <a:xfrm>
            <a:off x="3052182" y="3207638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432AD-33FD-344C-A624-A462B6AC87FB}"/>
              </a:ext>
            </a:extLst>
          </p:cNvPr>
          <p:cNvSpPr txBox="1"/>
          <p:nvPr/>
        </p:nvSpPr>
        <p:spPr>
          <a:xfrm>
            <a:off x="4588930" y="4334503"/>
            <a:ext cx="204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25D049-2947-0045-BEF4-4ACD313D6965}"/>
              </a:ext>
            </a:extLst>
          </p:cNvPr>
          <p:cNvSpPr txBox="1"/>
          <p:nvPr/>
        </p:nvSpPr>
        <p:spPr>
          <a:xfrm>
            <a:off x="6707596" y="4354632"/>
            <a:ext cx="10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627E93-0795-4049-92FC-32AB5BAA21E6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755557-3838-3047-964E-3F06034A40A5}"/>
              </a:ext>
            </a:extLst>
          </p:cNvPr>
          <p:cNvSpPr txBox="1"/>
          <p:nvPr/>
        </p:nvSpPr>
        <p:spPr>
          <a:xfrm>
            <a:off x="3052182" y="2650174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DC63A-D45C-A248-A2EF-977CF0B9A286}"/>
              </a:ext>
            </a:extLst>
          </p:cNvPr>
          <p:cNvSpPr txBox="1"/>
          <p:nvPr/>
        </p:nvSpPr>
        <p:spPr>
          <a:xfrm>
            <a:off x="5618170" y="263679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DOB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EE5F47A-7997-E344-9E49-CF9665371C6B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completed</a:t>
            </a:r>
          </a:p>
        </p:txBody>
      </p:sp>
    </p:spTree>
    <p:extLst>
      <p:ext uri="{BB962C8B-B14F-4D97-AF65-F5344CB8AC3E}">
        <p14:creationId xmlns:p14="http://schemas.microsoft.com/office/powerpoint/2010/main" val="360079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1" y="89352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1514212" y="1000060"/>
            <a:ext cx="200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appointment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B5F45-DED0-5547-8911-09307E015ECE}"/>
              </a:ext>
            </a:extLst>
          </p:cNvPr>
          <p:cNvSpPr txBox="1"/>
          <p:nvPr/>
        </p:nvSpPr>
        <p:spPr>
          <a:xfrm>
            <a:off x="3390550" y="1023242"/>
            <a:ext cx="177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your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4769140" y="1993154"/>
            <a:ext cx="276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confirmation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4960340" y="3049604"/>
            <a:ext cx="22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Booking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C55365-1102-FC4C-9592-6CF104CD54A1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incomplete</a:t>
            </a:r>
          </a:p>
        </p:txBody>
      </p:sp>
    </p:spTree>
    <p:extLst>
      <p:ext uri="{BB962C8B-B14F-4D97-AF65-F5344CB8AC3E}">
        <p14:creationId xmlns:p14="http://schemas.microsoft.com/office/powerpoint/2010/main" val="353013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420</Words>
  <Application>Microsoft Macintosh PowerPoint</Application>
  <PresentationFormat>Widescreen</PresentationFormat>
  <Paragraphs>184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Naqash Bhatti</dc:creator>
  <cp:lastModifiedBy>Joan Laine</cp:lastModifiedBy>
  <cp:revision>21</cp:revision>
  <dcterms:created xsi:type="dcterms:W3CDTF">2021-07-02T15:15:37Z</dcterms:created>
  <dcterms:modified xsi:type="dcterms:W3CDTF">2021-07-08T16:17:53Z</dcterms:modified>
</cp:coreProperties>
</file>