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December 21,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December 21,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House Sales in King County, 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Natalia Quintero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3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King County is one of the most populous county in WA state with 2/3 of its population living in Seattle’s suburbs .  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This study collected information from about 21,000 homes including square footage, zip-code, condition and views.</a:t>
            </a:r>
          </a:p>
          <a:p>
            <a:endParaRPr lang="en-US" dirty="0" smtClean="0"/>
          </a:p>
          <a:p>
            <a:r>
              <a:rPr lang="en-US" dirty="0" smtClean="0"/>
              <a:t>All data was collected and provided by Learn.</a:t>
            </a:r>
          </a:p>
          <a:p>
            <a:endParaRPr lang="en-US" dirty="0" smtClean="0"/>
          </a:p>
          <a:p>
            <a:r>
              <a:rPr lang="en-US" dirty="0" smtClean="0"/>
              <a:t>Accuracy of the study: 64%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8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OSEMiN</a:t>
            </a:r>
            <a:r>
              <a:rPr lang="en-US" dirty="0" smtClean="0"/>
              <a:t>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What the data went through before analysis: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Obtain. Gather information and understand requirements.</a:t>
            </a:r>
          </a:p>
          <a:p>
            <a:r>
              <a:rPr lang="en-US" dirty="0" smtClean="0"/>
              <a:t>Scrub. Detect, correct/remove inaccurate records.</a:t>
            </a:r>
          </a:p>
          <a:p>
            <a:r>
              <a:rPr lang="en-US" dirty="0" smtClean="0"/>
              <a:t>Explore. Understand the characteristics of the data.</a:t>
            </a:r>
          </a:p>
          <a:p>
            <a:r>
              <a:rPr lang="en-US" dirty="0" smtClean="0"/>
              <a:t>Model. Apply formal techniques to find relationships among the information provided.</a:t>
            </a:r>
          </a:p>
          <a:p>
            <a:r>
              <a:rPr lang="en-US" dirty="0" smtClean="0"/>
              <a:t>Interpret. Based on the results prom the previous step, make recommendations.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126" r="10126"/>
          <a:stretch>
            <a:fillRect/>
          </a:stretch>
        </p:blipFill>
        <p:spPr>
          <a:xfrm>
            <a:off x="3658643" y="913513"/>
            <a:ext cx="1364670" cy="1384076"/>
          </a:xfrm>
        </p:spPr>
      </p:pic>
      <p:sp>
        <p:nvSpPr>
          <p:cNvPr id="6" name="TextBox 5"/>
          <p:cNvSpPr txBox="1"/>
          <p:nvPr/>
        </p:nvSpPr>
        <p:spPr>
          <a:xfrm>
            <a:off x="3851117" y="4274603"/>
            <a:ext cx="215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Number of rooms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5" y="3126683"/>
            <a:ext cx="2745246" cy="18040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3225" y="4937048"/>
            <a:ext cx="14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Living area</a:t>
            </a:r>
            <a:endParaRPr lang="en-US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49" y="2341655"/>
            <a:ext cx="1917700" cy="20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2" y="2972626"/>
            <a:ext cx="2286000" cy="208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66" y="5055426"/>
            <a:ext cx="132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Condition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641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Houses</a:t>
            </a:r>
          </a:p>
          <a:p>
            <a:pPr marL="6858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Ample living space</a:t>
            </a:r>
          </a:p>
          <a:p>
            <a:pPr>
              <a:buFontTx/>
              <a:buChar char="-"/>
            </a:pPr>
            <a:r>
              <a:rPr lang="en-US" dirty="0" smtClean="0"/>
              <a:t>Average of 5 bedrooms</a:t>
            </a:r>
          </a:p>
          <a:p>
            <a:pPr>
              <a:buFontTx/>
              <a:buChar char="-"/>
            </a:pPr>
            <a:r>
              <a:rPr lang="en-US" dirty="0" smtClean="0"/>
              <a:t>Use high quality materials and fixtures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Old Houses </a:t>
            </a:r>
          </a:p>
          <a:p>
            <a:pPr marL="6858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Keep house in average condition, make sure all components are functional</a:t>
            </a:r>
          </a:p>
          <a:p>
            <a:pPr>
              <a:buFontTx/>
              <a:buChar char="-"/>
            </a:pPr>
            <a:r>
              <a:rPr lang="en-US" dirty="0" smtClean="0"/>
              <a:t>If renovating, add more rooms and use good quality fixtures.</a:t>
            </a:r>
          </a:p>
          <a:p>
            <a:pPr>
              <a:buFontTx/>
              <a:buChar char="-"/>
            </a:pPr>
            <a:r>
              <a:rPr lang="en-US" dirty="0" smtClean="0"/>
              <a:t>Create more living space if possible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22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115</TotalTime>
  <Words>191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House Sales in King County, WA</vt:lpstr>
      <vt:lpstr>Data Source</vt:lpstr>
      <vt:lpstr>OSEMiN Methodology</vt:lpstr>
      <vt:lpstr>Findings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County, WA</dc:title>
  <dc:creator>Natalia</dc:creator>
  <cp:lastModifiedBy>Natalia</cp:lastModifiedBy>
  <cp:revision>9</cp:revision>
  <dcterms:created xsi:type="dcterms:W3CDTF">2018-12-21T14:56:53Z</dcterms:created>
  <dcterms:modified xsi:type="dcterms:W3CDTF">2018-12-21T16:52:20Z</dcterms:modified>
</cp:coreProperties>
</file>