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5"/>
    <p:restoredTop sz="96327"/>
  </p:normalViewPr>
  <p:slideViewPr>
    <p:cSldViewPr snapToGrid="0" snapToObjects="1">
      <p:cViewPr varScale="1">
        <p:scale>
          <a:sx n="71" d="100"/>
          <a:sy n="71" d="100"/>
        </p:scale>
        <p:origin x="17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seattle.findwell.com/seattle-neighborhoods/" TargetMode="External"/><Relationship Id="rId1" Type="http://schemas.openxmlformats.org/officeDocument/2006/relationships/hyperlink" Target="https://www.seattle.gov/neighborhoods/neighborhoods-and-districts" TargetMode="Externa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https://www.seattle.gov/neighborhoods/neighborhoods-and-districts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hyperlink" Target="https://seattle.findwell.com/seattle-neighborhoods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B1002-9351-40CD-84AC-04A99DCF0E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FE0C286-6508-4F55-9DE4-FA9563BD6BFD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Seattle department of neighborhoods</a:t>
          </a:r>
          <a:r>
            <a:rPr lang="en-US"/>
            <a:t> Neighborhood Snapshots</a:t>
          </a:r>
        </a:p>
      </dgm:t>
    </dgm:pt>
    <dgm:pt modelId="{99CE7D2E-BDA7-490A-9366-E830645EFB81}" type="parTrans" cxnId="{0CFECE2A-8EA7-4FB7-8156-55068C3B8DF5}">
      <dgm:prSet/>
      <dgm:spPr/>
      <dgm:t>
        <a:bodyPr/>
        <a:lstStyle/>
        <a:p>
          <a:endParaRPr lang="en-US"/>
        </a:p>
      </dgm:t>
    </dgm:pt>
    <dgm:pt modelId="{1D0DC2E7-ACF3-4304-925B-9AAA0FA5DD42}" type="sibTrans" cxnId="{0CFECE2A-8EA7-4FB7-8156-55068C3B8DF5}">
      <dgm:prSet/>
      <dgm:spPr/>
      <dgm:t>
        <a:bodyPr/>
        <a:lstStyle/>
        <a:p>
          <a:endParaRPr lang="en-US"/>
        </a:p>
      </dgm:t>
    </dgm:pt>
    <dgm:pt modelId="{7668057A-972E-41B0-9081-B8F3D22B02D8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Findwell</a:t>
          </a:r>
          <a:r>
            <a:rPr lang="en-US"/>
            <a:t> neighborhood guide for zoning</a:t>
          </a:r>
        </a:p>
      </dgm:t>
    </dgm:pt>
    <dgm:pt modelId="{A21E9526-EF7F-4E5B-9314-A24794848E64}" type="parTrans" cxnId="{7A437F51-E036-4284-AC5E-684069507278}">
      <dgm:prSet/>
      <dgm:spPr/>
      <dgm:t>
        <a:bodyPr/>
        <a:lstStyle/>
        <a:p>
          <a:endParaRPr lang="en-US"/>
        </a:p>
      </dgm:t>
    </dgm:pt>
    <dgm:pt modelId="{2B188B57-4539-4DD2-A9DC-2D4D9FB25ED6}" type="sibTrans" cxnId="{7A437F51-E036-4284-AC5E-684069507278}">
      <dgm:prSet/>
      <dgm:spPr/>
      <dgm:t>
        <a:bodyPr/>
        <a:lstStyle/>
        <a:p>
          <a:endParaRPr lang="en-US"/>
        </a:p>
      </dgm:t>
    </dgm:pt>
    <dgm:pt modelId="{4966A564-5AC7-4B78-B472-B16667A69489}">
      <dgm:prSet/>
      <dgm:spPr/>
      <dgm:t>
        <a:bodyPr/>
        <a:lstStyle/>
        <a:p>
          <a:r>
            <a:rPr lang="en-US"/>
            <a:t>Google Maps for coordinates</a:t>
          </a:r>
        </a:p>
      </dgm:t>
    </dgm:pt>
    <dgm:pt modelId="{10CD1EF5-F78D-4D8F-A308-515E748344DB}" type="parTrans" cxnId="{9B4FEEEB-D581-47D1-BB87-AD16984B1580}">
      <dgm:prSet/>
      <dgm:spPr/>
      <dgm:t>
        <a:bodyPr/>
        <a:lstStyle/>
        <a:p>
          <a:endParaRPr lang="en-US"/>
        </a:p>
      </dgm:t>
    </dgm:pt>
    <dgm:pt modelId="{138F3D8E-2EE6-4919-B18F-4AA5C3467E13}" type="sibTrans" cxnId="{9B4FEEEB-D581-47D1-BB87-AD16984B1580}">
      <dgm:prSet/>
      <dgm:spPr/>
      <dgm:t>
        <a:bodyPr/>
        <a:lstStyle/>
        <a:p>
          <a:endParaRPr lang="en-US"/>
        </a:p>
      </dgm:t>
    </dgm:pt>
    <dgm:pt modelId="{ED9D0DA7-B3E2-43E4-BEDB-DE7617B8A339}" type="pres">
      <dgm:prSet presAssocID="{2DAB1002-9351-40CD-84AC-04A99DCF0EE4}" presName="root" presStyleCnt="0">
        <dgm:presLayoutVars>
          <dgm:dir/>
          <dgm:resizeHandles val="exact"/>
        </dgm:presLayoutVars>
      </dgm:prSet>
      <dgm:spPr/>
    </dgm:pt>
    <dgm:pt modelId="{C347C0A7-42BC-4036-AABE-CBECA7A891D7}" type="pres">
      <dgm:prSet presAssocID="{4FE0C286-6508-4F55-9DE4-FA9563BD6BFD}" presName="compNode" presStyleCnt="0"/>
      <dgm:spPr/>
    </dgm:pt>
    <dgm:pt modelId="{5F1127AC-B69B-4CB4-BA0B-379251FAD68C}" type="pres">
      <dgm:prSet presAssocID="{4FE0C286-6508-4F55-9DE4-FA9563BD6BFD}" presName="bgRect" presStyleLbl="bgShp" presStyleIdx="0" presStyleCnt="3"/>
      <dgm:spPr/>
    </dgm:pt>
    <dgm:pt modelId="{05D66558-8690-4527-80D5-8B1DD9DC70E6}" type="pres">
      <dgm:prSet presAssocID="{4FE0C286-6508-4F55-9DE4-FA9563BD6BFD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C13320FA-AA47-4D14-9C71-8F9EEEF746E6}" type="pres">
      <dgm:prSet presAssocID="{4FE0C286-6508-4F55-9DE4-FA9563BD6BFD}" presName="spaceRect" presStyleCnt="0"/>
      <dgm:spPr/>
    </dgm:pt>
    <dgm:pt modelId="{298BFF8C-4028-4D0D-8058-781AA90E9529}" type="pres">
      <dgm:prSet presAssocID="{4FE0C286-6508-4F55-9DE4-FA9563BD6BFD}" presName="parTx" presStyleLbl="revTx" presStyleIdx="0" presStyleCnt="3">
        <dgm:presLayoutVars>
          <dgm:chMax val="0"/>
          <dgm:chPref val="0"/>
        </dgm:presLayoutVars>
      </dgm:prSet>
      <dgm:spPr/>
    </dgm:pt>
    <dgm:pt modelId="{8F937A13-AD43-48BD-ABBF-B9AA6F6EEF6D}" type="pres">
      <dgm:prSet presAssocID="{1D0DC2E7-ACF3-4304-925B-9AAA0FA5DD42}" presName="sibTrans" presStyleCnt="0"/>
      <dgm:spPr/>
    </dgm:pt>
    <dgm:pt modelId="{33B0E1F9-020B-4D5E-97C3-247DDFE26871}" type="pres">
      <dgm:prSet presAssocID="{7668057A-972E-41B0-9081-B8F3D22B02D8}" presName="compNode" presStyleCnt="0"/>
      <dgm:spPr/>
    </dgm:pt>
    <dgm:pt modelId="{BF3E732B-2865-4B42-BD58-753B26E5FB83}" type="pres">
      <dgm:prSet presAssocID="{7668057A-972E-41B0-9081-B8F3D22B02D8}" presName="bgRect" presStyleLbl="bgShp" presStyleIdx="1" presStyleCnt="3"/>
      <dgm:spPr/>
    </dgm:pt>
    <dgm:pt modelId="{7A789FAD-83CB-416C-B58E-44AB789608F7}" type="pres">
      <dgm:prSet presAssocID="{7668057A-972E-41B0-9081-B8F3D22B02D8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1E21F3A3-DC61-4BF5-B710-162FA0A8570F}" type="pres">
      <dgm:prSet presAssocID="{7668057A-972E-41B0-9081-B8F3D22B02D8}" presName="spaceRect" presStyleCnt="0"/>
      <dgm:spPr/>
    </dgm:pt>
    <dgm:pt modelId="{5DF5C3DE-D800-4324-A459-146795D444F3}" type="pres">
      <dgm:prSet presAssocID="{7668057A-972E-41B0-9081-B8F3D22B02D8}" presName="parTx" presStyleLbl="revTx" presStyleIdx="1" presStyleCnt="3">
        <dgm:presLayoutVars>
          <dgm:chMax val="0"/>
          <dgm:chPref val="0"/>
        </dgm:presLayoutVars>
      </dgm:prSet>
      <dgm:spPr/>
    </dgm:pt>
    <dgm:pt modelId="{C548FDD6-9AEC-4F28-9ED6-7A76ABF24FEE}" type="pres">
      <dgm:prSet presAssocID="{2B188B57-4539-4DD2-A9DC-2D4D9FB25ED6}" presName="sibTrans" presStyleCnt="0"/>
      <dgm:spPr/>
    </dgm:pt>
    <dgm:pt modelId="{0FC3D451-967A-4FE6-B9FD-41C624658A93}" type="pres">
      <dgm:prSet presAssocID="{4966A564-5AC7-4B78-B472-B16667A69489}" presName="compNode" presStyleCnt="0"/>
      <dgm:spPr/>
    </dgm:pt>
    <dgm:pt modelId="{56807C9B-646F-4B03-A973-AB525DB10E8D}" type="pres">
      <dgm:prSet presAssocID="{4966A564-5AC7-4B78-B472-B16667A69489}" presName="bgRect" presStyleLbl="bgShp" presStyleIdx="2" presStyleCnt="3"/>
      <dgm:spPr/>
    </dgm:pt>
    <dgm:pt modelId="{69A81E86-F3E4-42BA-B7CC-16F5949466E7}" type="pres">
      <dgm:prSet presAssocID="{4966A564-5AC7-4B78-B472-B16667A69489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3585C4E-981B-4D3A-B327-38BB7CA0B54B}" type="pres">
      <dgm:prSet presAssocID="{4966A564-5AC7-4B78-B472-B16667A69489}" presName="spaceRect" presStyleCnt="0"/>
      <dgm:spPr/>
    </dgm:pt>
    <dgm:pt modelId="{744B1EE8-1BC3-419B-B236-A0ECDE4275F6}" type="pres">
      <dgm:prSet presAssocID="{4966A564-5AC7-4B78-B472-B16667A6948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CFECE2A-8EA7-4FB7-8156-55068C3B8DF5}" srcId="{2DAB1002-9351-40CD-84AC-04A99DCF0EE4}" destId="{4FE0C286-6508-4F55-9DE4-FA9563BD6BFD}" srcOrd="0" destOrd="0" parTransId="{99CE7D2E-BDA7-490A-9366-E830645EFB81}" sibTransId="{1D0DC2E7-ACF3-4304-925B-9AAA0FA5DD42}"/>
    <dgm:cxn modelId="{88A7C32D-CEB9-4525-B518-4548CB84D6B8}" type="presOf" srcId="{2DAB1002-9351-40CD-84AC-04A99DCF0EE4}" destId="{ED9D0DA7-B3E2-43E4-BEDB-DE7617B8A339}" srcOrd="0" destOrd="0" presId="urn:microsoft.com/office/officeart/2018/2/layout/IconVerticalSolidList"/>
    <dgm:cxn modelId="{7A437F51-E036-4284-AC5E-684069507278}" srcId="{2DAB1002-9351-40CD-84AC-04A99DCF0EE4}" destId="{7668057A-972E-41B0-9081-B8F3D22B02D8}" srcOrd="1" destOrd="0" parTransId="{A21E9526-EF7F-4E5B-9314-A24794848E64}" sibTransId="{2B188B57-4539-4DD2-A9DC-2D4D9FB25ED6}"/>
    <dgm:cxn modelId="{99AABA6A-C1CD-4771-95A1-0C158F87C7C9}" type="presOf" srcId="{7668057A-972E-41B0-9081-B8F3D22B02D8}" destId="{5DF5C3DE-D800-4324-A459-146795D444F3}" srcOrd="0" destOrd="0" presId="urn:microsoft.com/office/officeart/2018/2/layout/IconVerticalSolidList"/>
    <dgm:cxn modelId="{3BAFB299-B444-4CBC-9FCA-F3CCEDE8AC72}" type="presOf" srcId="{4FE0C286-6508-4F55-9DE4-FA9563BD6BFD}" destId="{298BFF8C-4028-4D0D-8058-781AA90E9529}" srcOrd="0" destOrd="0" presId="urn:microsoft.com/office/officeart/2018/2/layout/IconVerticalSolidList"/>
    <dgm:cxn modelId="{D0F9E59E-077C-4091-BC20-45F3E51B7C23}" type="presOf" srcId="{4966A564-5AC7-4B78-B472-B16667A69489}" destId="{744B1EE8-1BC3-419B-B236-A0ECDE4275F6}" srcOrd="0" destOrd="0" presId="urn:microsoft.com/office/officeart/2018/2/layout/IconVerticalSolidList"/>
    <dgm:cxn modelId="{9B4FEEEB-D581-47D1-BB87-AD16984B1580}" srcId="{2DAB1002-9351-40CD-84AC-04A99DCF0EE4}" destId="{4966A564-5AC7-4B78-B472-B16667A69489}" srcOrd="2" destOrd="0" parTransId="{10CD1EF5-F78D-4D8F-A308-515E748344DB}" sibTransId="{138F3D8E-2EE6-4919-B18F-4AA5C3467E13}"/>
    <dgm:cxn modelId="{6BDAE15A-A174-41A2-BCCD-17B6325253FC}" type="presParOf" srcId="{ED9D0DA7-B3E2-43E4-BEDB-DE7617B8A339}" destId="{C347C0A7-42BC-4036-AABE-CBECA7A891D7}" srcOrd="0" destOrd="0" presId="urn:microsoft.com/office/officeart/2018/2/layout/IconVerticalSolidList"/>
    <dgm:cxn modelId="{268A3E05-5C5F-4FDB-A86C-DB3EF0F34C2E}" type="presParOf" srcId="{C347C0A7-42BC-4036-AABE-CBECA7A891D7}" destId="{5F1127AC-B69B-4CB4-BA0B-379251FAD68C}" srcOrd="0" destOrd="0" presId="urn:microsoft.com/office/officeart/2018/2/layout/IconVerticalSolidList"/>
    <dgm:cxn modelId="{4AECBD91-A5E5-4B22-8220-BE6E57F668A1}" type="presParOf" srcId="{C347C0A7-42BC-4036-AABE-CBECA7A891D7}" destId="{05D66558-8690-4527-80D5-8B1DD9DC70E6}" srcOrd="1" destOrd="0" presId="urn:microsoft.com/office/officeart/2018/2/layout/IconVerticalSolidList"/>
    <dgm:cxn modelId="{B3E5276F-47BC-4579-88B6-47304563BF32}" type="presParOf" srcId="{C347C0A7-42BC-4036-AABE-CBECA7A891D7}" destId="{C13320FA-AA47-4D14-9C71-8F9EEEF746E6}" srcOrd="2" destOrd="0" presId="urn:microsoft.com/office/officeart/2018/2/layout/IconVerticalSolidList"/>
    <dgm:cxn modelId="{2C953D4D-42BA-4C0F-9D7A-7493725E870F}" type="presParOf" srcId="{C347C0A7-42BC-4036-AABE-CBECA7A891D7}" destId="{298BFF8C-4028-4D0D-8058-781AA90E9529}" srcOrd="3" destOrd="0" presId="urn:microsoft.com/office/officeart/2018/2/layout/IconVerticalSolidList"/>
    <dgm:cxn modelId="{F4D77633-EF32-48A3-BA8B-77915F47E899}" type="presParOf" srcId="{ED9D0DA7-B3E2-43E4-BEDB-DE7617B8A339}" destId="{8F937A13-AD43-48BD-ABBF-B9AA6F6EEF6D}" srcOrd="1" destOrd="0" presId="urn:microsoft.com/office/officeart/2018/2/layout/IconVerticalSolidList"/>
    <dgm:cxn modelId="{3DA329F3-D7D3-4DBD-BC88-169638FBF3C7}" type="presParOf" srcId="{ED9D0DA7-B3E2-43E4-BEDB-DE7617B8A339}" destId="{33B0E1F9-020B-4D5E-97C3-247DDFE26871}" srcOrd="2" destOrd="0" presId="urn:microsoft.com/office/officeart/2018/2/layout/IconVerticalSolidList"/>
    <dgm:cxn modelId="{128C4DE7-0BE1-4F2E-9881-73C6B22712A4}" type="presParOf" srcId="{33B0E1F9-020B-4D5E-97C3-247DDFE26871}" destId="{BF3E732B-2865-4B42-BD58-753B26E5FB83}" srcOrd="0" destOrd="0" presId="urn:microsoft.com/office/officeart/2018/2/layout/IconVerticalSolidList"/>
    <dgm:cxn modelId="{622E8272-8370-48CB-9BC8-4EA7C0EAD05C}" type="presParOf" srcId="{33B0E1F9-020B-4D5E-97C3-247DDFE26871}" destId="{7A789FAD-83CB-416C-B58E-44AB789608F7}" srcOrd="1" destOrd="0" presId="urn:microsoft.com/office/officeart/2018/2/layout/IconVerticalSolidList"/>
    <dgm:cxn modelId="{B3EA983B-E670-46F5-AE3E-1099ED7F4355}" type="presParOf" srcId="{33B0E1F9-020B-4D5E-97C3-247DDFE26871}" destId="{1E21F3A3-DC61-4BF5-B710-162FA0A8570F}" srcOrd="2" destOrd="0" presId="urn:microsoft.com/office/officeart/2018/2/layout/IconVerticalSolidList"/>
    <dgm:cxn modelId="{AD3C7BFC-8753-4CC6-97DB-3DADBC52F462}" type="presParOf" srcId="{33B0E1F9-020B-4D5E-97C3-247DDFE26871}" destId="{5DF5C3DE-D800-4324-A459-146795D444F3}" srcOrd="3" destOrd="0" presId="urn:microsoft.com/office/officeart/2018/2/layout/IconVerticalSolidList"/>
    <dgm:cxn modelId="{D5511D83-36EF-42F5-8380-856E72E3C13C}" type="presParOf" srcId="{ED9D0DA7-B3E2-43E4-BEDB-DE7617B8A339}" destId="{C548FDD6-9AEC-4F28-9ED6-7A76ABF24FEE}" srcOrd="3" destOrd="0" presId="urn:microsoft.com/office/officeart/2018/2/layout/IconVerticalSolidList"/>
    <dgm:cxn modelId="{3083EF62-3BEC-4C86-8D77-2F0A75AA1FE3}" type="presParOf" srcId="{ED9D0DA7-B3E2-43E4-BEDB-DE7617B8A339}" destId="{0FC3D451-967A-4FE6-B9FD-41C624658A93}" srcOrd="4" destOrd="0" presId="urn:microsoft.com/office/officeart/2018/2/layout/IconVerticalSolidList"/>
    <dgm:cxn modelId="{8084A841-F514-441D-9EAE-6609466213E6}" type="presParOf" srcId="{0FC3D451-967A-4FE6-B9FD-41C624658A93}" destId="{56807C9B-646F-4B03-A973-AB525DB10E8D}" srcOrd="0" destOrd="0" presId="urn:microsoft.com/office/officeart/2018/2/layout/IconVerticalSolidList"/>
    <dgm:cxn modelId="{14CBB5A7-CE28-464C-9556-BB56A3887E5C}" type="presParOf" srcId="{0FC3D451-967A-4FE6-B9FD-41C624658A93}" destId="{69A81E86-F3E4-42BA-B7CC-16F5949466E7}" srcOrd="1" destOrd="0" presId="urn:microsoft.com/office/officeart/2018/2/layout/IconVerticalSolidList"/>
    <dgm:cxn modelId="{D7F17812-5DB5-40EF-B70F-AF4130F4BD9E}" type="presParOf" srcId="{0FC3D451-967A-4FE6-B9FD-41C624658A93}" destId="{B3585C4E-981B-4D3A-B327-38BB7CA0B54B}" srcOrd="2" destOrd="0" presId="urn:microsoft.com/office/officeart/2018/2/layout/IconVerticalSolidList"/>
    <dgm:cxn modelId="{01BD27DC-6762-4EB3-9A86-EB82C25465DB}" type="presParOf" srcId="{0FC3D451-967A-4FE6-B9FD-41C624658A93}" destId="{744B1EE8-1BC3-419B-B236-A0ECDE4275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43D98D-CD43-2145-93AD-01CB01E4B821}" type="doc">
      <dgm:prSet loTypeId="urn:microsoft.com/office/officeart/2005/8/layout/cycle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8B5C8D-2B47-ED48-AA3D-843BAC80E29C}">
      <dgm:prSet phldrT="[Text]" custT="1"/>
      <dgm:spPr/>
      <dgm:t>
        <a:bodyPr/>
        <a:lstStyle/>
        <a:p>
          <a:r>
            <a:rPr lang="en-US" sz="2000" dirty="0"/>
            <a:t>Ballard</a:t>
          </a:r>
          <a:endParaRPr lang="en-US" sz="2100" dirty="0"/>
        </a:p>
      </dgm:t>
    </dgm:pt>
    <dgm:pt modelId="{FB34E09A-DD75-DD43-8E9C-EE3F1C2208B8}" type="parTrans" cxnId="{CD9A4A1F-C91D-204E-AFBA-DB68B31FF2A8}">
      <dgm:prSet/>
      <dgm:spPr/>
      <dgm:t>
        <a:bodyPr/>
        <a:lstStyle/>
        <a:p>
          <a:endParaRPr lang="en-US"/>
        </a:p>
      </dgm:t>
    </dgm:pt>
    <dgm:pt modelId="{49BCBA68-9B88-E743-832A-D89E183E4571}" type="sibTrans" cxnId="{CD9A4A1F-C91D-204E-AFBA-DB68B31FF2A8}">
      <dgm:prSet/>
      <dgm:spPr/>
      <dgm:t>
        <a:bodyPr/>
        <a:lstStyle/>
        <a:p>
          <a:endParaRPr lang="en-US"/>
        </a:p>
      </dgm:t>
    </dgm:pt>
    <dgm:pt modelId="{C2167DEA-0464-A344-8D4F-60D796FFA3D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BCECFF3-93E9-634F-A231-2009D55423FC}" type="parTrans" cxnId="{C49A21F7-DF44-4847-93D6-884E07F3BA34}">
      <dgm:prSet/>
      <dgm:spPr/>
      <dgm:t>
        <a:bodyPr/>
        <a:lstStyle/>
        <a:p>
          <a:endParaRPr lang="en-US"/>
        </a:p>
      </dgm:t>
    </dgm:pt>
    <dgm:pt modelId="{1C5167EE-4447-B443-AAD0-06B8DC4DC2BD}" type="sibTrans" cxnId="{C49A21F7-DF44-4847-93D6-884E07F3BA34}">
      <dgm:prSet/>
      <dgm:spPr/>
      <dgm:t>
        <a:bodyPr/>
        <a:lstStyle/>
        <a:p>
          <a:endParaRPr lang="en-US"/>
        </a:p>
      </dgm:t>
    </dgm:pt>
    <dgm:pt modelId="{C80E240A-8834-2740-B05E-E63F426284D0}">
      <dgm:prSet phldrT="[Text]" custT="1"/>
      <dgm:spPr/>
      <dgm:t>
        <a:bodyPr/>
        <a:lstStyle/>
        <a:p>
          <a:r>
            <a:rPr lang="en-US" sz="1800" dirty="0"/>
            <a:t>U District </a:t>
          </a:r>
        </a:p>
      </dgm:t>
    </dgm:pt>
    <dgm:pt modelId="{90EF42FB-6809-1A42-B4CF-0235EF3EDEE9}" type="parTrans" cxnId="{82811E8C-2692-8844-97B3-E6BC94D68B10}">
      <dgm:prSet/>
      <dgm:spPr/>
      <dgm:t>
        <a:bodyPr/>
        <a:lstStyle/>
        <a:p>
          <a:endParaRPr lang="en-US"/>
        </a:p>
      </dgm:t>
    </dgm:pt>
    <dgm:pt modelId="{D8CD386F-0AB5-B44C-82FF-7DFF396BF7FE}" type="sibTrans" cxnId="{82811E8C-2692-8844-97B3-E6BC94D68B10}">
      <dgm:prSet/>
      <dgm:spPr/>
      <dgm:t>
        <a:bodyPr/>
        <a:lstStyle/>
        <a:p>
          <a:endParaRPr lang="en-US"/>
        </a:p>
      </dgm:t>
    </dgm:pt>
    <dgm:pt modelId="{CBC561B3-1C3A-CA42-9BF3-EF0F4E7694A9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49AC3CC1-AE8E-AC4D-9814-C1F072682C88}" type="parTrans" cxnId="{93371D45-17FD-444D-84DD-D5D9F4D13974}">
      <dgm:prSet/>
      <dgm:spPr/>
      <dgm:t>
        <a:bodyPr/>
        <a:lstStyle/>
        <a:p>
          <a:endParaRPr lang="en-US"/>
        </a:p>
      </dgm:t>
    </dgm:pt>
    <dgm:pt modelId="{5A731B49-4208-B446-9099-56D37A66A95F}" type="sibTrans" cxnId="{93371D45-17FD-444D-84DD-D5D9F4D13974}">
      <dgm:prSet/>
      <dgm:spPr/>
      <dgm:t>
        <a:bodyPr/>
        <a:lstStyle/>
        <a:p>
          <a:endParaRPr lang="en-US"/>
        </a:p>
      </dgm:t>
    </dgm:pt>
    <dgm:pt modelId="{B9E71DAD-BFBF-034A-B538-172A5000F58B}">
      <dgm:prSet phldrT="[Text]" custT="1"/>
      <dgm:spPr/>
      <dgm:t>
        <a:bodyPr/>
        <a:lstStyle/>
        <a:p>
          <a:r>
            <a:rPr lang="en-US" sz="2000" dirty="0"/>
            <a:t>Alki</a:t>
          </a:r>
        </a:p>
      </dgm:t>
    </dgm:pt>
    <dgm:pt modelId="{989568D2-A791-D94C-AB4F-7EE1C59AC94B}" type="parTrans" cxnId="{9AC821BB-C8C5-CA40-83EA-06524AAE0A83}">
      <dgm:prSet/>
      <dgm:spPr/>
      <dgm:t>
        <a:bodyPr/>
        <a:lstStyle/>
        <a:p>
          <a:endParaRPr lang="en-US"/>
        </a:p>
      </dgm:t>
    </dgm:pt>
    <dgm:pt modelId="{041F0B10-1E85-554D-8270-5BBFAD74862C}" type="sibTrans" cxnId="{9AC821BB-C8C5-CA40-83EA-06524AAE0A83}">
      <dgm:prSet/>
      <dgm:spPr/>
      <dgm:t>
        <a:bodyPr/>
        <a:lstStyle/>
        <a:p>
          <a:endParaRPr lang="en-US"/>
        </a:p>
      </dgm:t>
    </dgm:pt>
    <dgm:pt modelId="{17F94F54-12CA-4D4D-9AA9-1A0EB7F15FE4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79EB64F-F3CE-6849-8327-3D17BF839E87}" type="parTrans" cxnId="{D1CC7DAF-009C-1644-AF20-1A3841E2F6E7}">
      <dgm:prSet/>
      <dgm:spPr/>
      <dgm:t>
        <a:bodyPr/>
        <a:lstStyle/>
        <a:p>
          <a:endParaRPr lang="en-US"/>
        </a:p>
      </dgm:t>
    </dgm:pt>
    <dgm:pt modelId="{F4BFD826-075E-3A47-8EC0-3AB3A8AC8682}" type="sibTrans" cxnId="{D1CC7DAF-009C-1644-AF20-1A3841E2F6E7}">
      <dgm:prSet/>
      <dgm:spPr/>
      <dgm:t>
        <a:bodyPr/>
        <a:lstStyle/>
        <a:p>
          <a:endParaRPr lang="en-US"/>
        </a:p>
      </dgm:t>
    </dgm:pt>
    <dgm:pt modelId="{C522246D-095D-6447-B2F5-CC06D0C1FF2E}">
      <dgm:prSet phldrT="[Text]" custT="1"/>
      <dgm:spPr/>
      <dgm:t>
        <a:bodyPr/>
        <a:lstStyle/>
        <a:p>
          <a:r>
            <a:rPr lang="en-US" sz="1800" dirty="0"/>
            <a:t>Beacon Hill</a:t>
          </a:r>
        </a:p>
      </dgm:t>
    </dgm:pt>
    <dgm:pt modelId="{FC38D67C-0B26-0341-B2AD-C5537723EF4B}" type="parTrans" cxnId="{90A17132-F361-4A4B-9102-F33090247231}">
      <dgm:prSet/>
      <dgm:spPr/>
      <dgm:t>
        <a:bodyPr/>
        <a:lstStyle/>
        <a:p>
          <a:endParaRPr lang="en-US"/>
        </a:p>
      </dgm:t>
    </dgm:pt>
    <dgm:pt modelId="{B6D9088D-8B85-9740-829B-A769CA8543EA}" type="sibTrans" cxnId="{90A17132-F361-4A4B-9102-F33090247231}">
      <dgm:prSet/>
      <dgm:spPr/>
      <dgm:t>
        <a:bodyPr/>
        <a:lstStyle/>
        <a:p>
          <a:endParaRPr lang="en-US"/>
        </a:p>
      </dgm:t>
    </dgm:pt>
    <dgm:pt modelId="{EF7C4279-BCAA-EE4D-BC79-604FFEECD456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 </a:t>
          </a:r>
        </a:p>
      </dgm:t>
    </dgm:pt>
    <dgm:pt modelId="{1EE92B7C-B679-7047-B2BC-885A13F04BE7}" type="sibTrans" cxnId="{700EDE95-0B50-1C44-BC38-AF47EB0165D0}">
      <dgm:prSet/>
      <dgm:spPr/>
      <dgm:t>
        <a:bodyPr/>
        <a:lstStyle/>
        <a:p>
          <a:endParaRPr lang="en-US"/>
        </a:p>
      </dgm:t>
    </dgm:pt>
    <dgm:pt modelId="{2676D30D-BEF6-0D49-835F-FB3BEF2BC578}" type="parTrans" cxnId="{700EDE95-0B50-1C44-BC38-AF47EB0165D0}">
      <dgm:prSet/>
      <dgm:spPr/>
      <dgm:t>
        <a:bodyPr/>
        <a:lstStyle/>
        <a:p>
          <a:endParaRPr lang="en-US"/>
        </a:p>
      </dgm:t>
    </dgm:pt>
    <dgm:pt modelId="{FAF921FC-9668-0C41-A231-C8823357B54F}" type="pres">
      <dgm:prSet presAssocID="{B843D98D-CD43-2145-93AD-01CB01E4B82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11CB105-BDC3-534E-BBD8-CD218617F457}" type="pres">
      <dgm:prSet presAssocID="{B843D98D-CD43-2145-93AD-01CB01E4B821}" presName="children" presStyleCnt="0"/>
      <dgm:spPr/>
    </dgm:pt>
    <dgm:pt modelId="{5468C531-2158-7348-AD0D-6632D9B26297}" type="pres">
      <dgm:prSet presAssocID="{B843D98D-CD43-2145-93AD-01CB01E4B821}" presName="child1group" presStyleCnt="0"/>
      <dgm:spPr/>
    </dgm:pt>
    <dgm:pt modelId="{2260D376-7F63-E545-9C1E-82B1C66573A3}" type="pres">
      <dgm:prSet presAssocID="{B843D98D-CD43-2145-93AD-01CB01E4B821}" presName="child1" presStyleLbl="bgAcc1" presStyleIdx="0" presStyleCnt="4"/>
      <dgm:spPr/>
    </dgm:pt>
    <dgm:pt modelId="{D12E9CAF-14B7-AB44-9FB8-358B2DFC5805}" type="pres">
      <dgm:prSet presAssocID="{B843D98D-CD43-2145-93AD-01CB01E4B821}" presName="child1Text" presStyleLbl="bgAcc1" presStyleIdx="0" presStyleCnt="4">
        <dgm:presLayoutVars>
          <dgm:bulletEnabled val="1"/>
        </dgm:presLayoutVars>
      </dgm:prSet>
      <dgm:spPr/>
    </dgm:pt>
    <dgm:pt modelId="{45AEDFEB-8355-4E48-ADE1-1A9512D41C33}" type="pres">
      <dgm:prSet presAssocID="{B843D98D-CD43-2145-93AD-01CB01E4B821}" presName="child2group" presStyleCnt="0"/>
      <dgm:spPr/>
    </dgm:pt>
    <dgm:pt modelId="{E81FCF73-7CB2-FC43-8D8E-421764B3A75E}" type="pres">
      <dgm:prSet presAssocID="{B843D98D-CD43-2145-93AD-01CB01E4B821}" presName="child2" presStyleLbl="bgAcc1" presStyleIdx="1" presStyleCnt="4"/>
      <dgm:spPr/>
    </dgm:pt>
    <dgm:pt modelId="{DE5EFAEB-FB73-FE4C-A209-E6ADA0AB0331}" type="pres">
      <dgm:prSet presAssocID="{B843D98D-CD43-2145-93AD-01CB01E4B821}" presName="child2Text" presStyleLbl="bgAcc1" presStyleIdx="1" presStyleCnt="4">
        <dgm:presLayoutVars>
          <dgm:bulletEnabled val="1"/>
        </dgm:presLayoutVars>
      </dgm:prSet>
      <dgm:spPr/>
    </dgm:pt>
    <dgm:pt modelId="{808E9A00-E675-CD4E-A7B4-30BE852732F0}" type="pres">
      <dgm:prSet presAssocID="{B843D98D-CD43-2145-93AD-01CB01E4B821}" presName="child3group" presStyleCnt="0"/>
      <dgm:spPr/>
    </dgm:pt>
    <dgm:pt modelId="{CB3A4585-1A3E-E843-A340-0EB61CB33FF1}" type="pres">
      <dgm:prSet presAssocID="{B843D98D-CD43-2145-93AD-01CB01E4B821}" presName="child3" presStyleLbl="bgAcc1" presStyleIdx="2" presStyleCnt="4"/>
      <dgm:spPr/>
    </dgm:pt>
    <dgm:pt modelId="{CE295E8E-8EAD-4C41-91A2-0272FBBC7239}" type="pres">
      <dgm:prSet presAssocID="{B843D98D-CD43-2145-93AD-01CB01E4B821}" presName="child3Text" presStyleLbl="bgAcc1" presStyleIdx="2" presStyleCnt="4">
        <dgm:presLayoutVars>
          <dgm:bulletEnabled val="1"/>
        </dgm:presLayoutVars>
      </dgm:prSet>
      <dgm:spPr/>
    </dgm:pt>
    <dgm:pt modelId="{90E51F12-E9B2-D74E-A7F4-29AB389DAF51}" type="pres">
      <dgm:prSet presAssocID="{B843D98D-CD43-2145-93AD-01CB01E4B821}" presName="child4group" presStyleCnt="0"/>
      <dgm:spPr/>
    </dgm:pt>
    <dgm:pt modelId="{99E308CD-43CB-AE4D-8E3E-D0A358F1F31E}" type="pres">
      <dgm:prSet presAssocID="{B843D98D-CD43-2145-93AD-01CB01E4B821}" presName="child4" presStyleLbl="bgAcc1" presStyleIdx="3" presStyleCnt="4"/>
      <dgm:spPr/>
    </dgm:pt>
    <dgm:pt modelId="{DBE4850B-3A14-2C4F-80BF-39BEA1EB9675}" type="pres">
      <dgm:prSet presAssocID="{B843D98D-CD43-2145-93AD-01CB01E4B821}" presName="child4Text" presStyleLbl="bgAcc1" presStyleIdx="3" presStyleCnt="4">
        <dgm:presLayoutVars>
          <dgm:bulletEnabled val="1"/>
        </dgm:presLayoutVars>
      </dgm:prSet>
      <dgm:spPr/>
    </dgm:pt>
    <dgm:pt modelId="{414C86B5-1A83-DB4B-940F-1C75CBBD7508}" type="pres">
      <dgm:prSet presAssocID="{B843D98D-CD43-2145-93AD-01CB01E4B821}" presName="childPlaceholder" presStyleCnt="0"/>
      <dgm:spPr/>
    </dgm:pt>
    <dgm:pt modelId="{15138402-2057-5347-B6C6-BCBC08ADBCD1}" type="pres">
      <dgm:prSet presAssocID="{B843D98D-CD43-2145-93AD-01CB01E4B821}" presName="circle" presStyleCnt="0"/>
      <dgm:spPr/>
    </dgm:pt>
    <dgm:pt modelId="{C07FDCC5-8126-CA41-8CA1-7930762FC79C}" type="pres">
      <dgm:prSet presAssocID="{B843D98D-CD43-2145-93AD-01CB01E4B821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B7A95D6-035D-114D-B240-7A22F3D34559}" type="pres">
      <dgm:prSet presAssocID="{B843D98D-CD43-2145-93AD-01CB01E4B821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F5B1D87-ED6B-6A47-8769-48BE8BFCB16D}" type="pres">
      <dgm:prSet presAssocID="{B843D98D-CD43-2145-93AD-01CB01E4B821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170C6E77-FD2C-3E4B-B793-1C1501E1565D}" type="pres">
      <dgm:prSet presAssocID="{B843D98D-CD43-2145-93AD-01CB01E4B821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C3E461D7-2351-D24F-B58B-CA058A7B8E70}" type="pres">
      <dgm:prSet presAssocID="{B843D98D-CD43-2145-93AD-01CB01E4B821}" presName="quadrantPlaceholder" presStyleCnt="0"/>
      <dgm:spPr/>
    </dgm:pt>
    <dgm:pt modelId="{0B9BDF56-8C4E-2445-A6A7-EC8BAEDA7826}" type="pres">
      <dgm:prSet presAssocID="{B843D98D-CD43-2145-93AD-01CB01E4B821}" presName="center1" presStyleLbl="fgShp" presStyleIdx="0" presStyleCnt="2" custScaleX="62093" custScaleY="62093"/>
      <dgm:spPr>
        <a:prstGeom prst="blockArc">
          <a:avLst/>
        </a:prstGeom>
      </dgm:spPr>
    </dgm:pt>
    <dgm:pt modelId="{268DF689-5CDE-3D4A-BD6E-EC7BC9E3B23A}" type="pres">
      <dgm:prSet presAssocID="{B843D98D-CD43-2145-93AD-01CB01E4B821}" presName="center2" presStyleLbl="fgShp" presStyleIdx="1" presStyleCnt="2" custScaleX="62093" custScaleY="62093"/>
      <dgm:spPr>
        <a:prstGeom prst="blockArc">
          <a:avLst/>
        </a:prstGeom>
      </dgm:spPr>
    </dgm:pt>
  </dgm:ptLst>
  <dgm:cxnLst>
    <dgm:cxn modelId="{3761B308-CE10-CF41-9E53-94C9E7108747}" type="presOf" srcId="{C522246D-095D-6447-B2F5-CC06D0C1FF2E}" destId="{99E308CD-43CB-AE4D-8E3E-D0A358F1F31E}" srcOrd="0" destOrd="0" presId="urn:microsoft.com/office/officeart/2005/8/layout/cycle4"/>
    <dgm:cxn modelId="{82307E0A-9229-9F4F-9163-B6047D4FF3A6}" type="presOf" srcId="{C80E240A-8834-2740-B05E-E63F426284D0}" destId="{E81FCF73-7CB2-FC43-8D8E-421764B3A75E}" srcOrd="0" destOrd="0" presId="urn:microsoft.com/office/officeart/2005/8/layout/cycle4"/>
    <dgm:cxn modelId="{B500FD1A-8678-1E44-9FD2-4A228A55AC6D}" type="presOf" srcId="{C80E240A-8834-2740-B05E-E63F426284D0}" destId="{DE5EFAEB-FB73-FE4C-A209-E6ADA0AB0331}" srcOrd="1" destOrd="0" presId="urn:microsoft.com/office/officeart/2005/8/layout/cycle4"/>
    <dgm:cxn modelId="{CD9A4A1F-C91D-204E-AFBA-DB68B31FF2A8}" srcId="{EF7C4279-BCAA-EE4D-BC79-604FFEECD456}" destId="{B78B5C8D-2B47-ED48-AA3D-843BAC80E29C}" srcOrd="0" destOrd="0" parTransId="{FB34E09A-DD75-DD43-8E9C-EE3F1C2208B8}" sibTransId="{49BCBA68-9B88-E743-832A-D89E183E4571}"/>
    <dgm:cxn modelId="{90A17132-F361-4A4B-9102-F33090247231}" srcId="{17F94F54-12CA-4D4D-9AA9-1A0EB7F15FE4}" destId="{C522246D-095D-6447-B2F5-CC06D0C1FF2E}" srcOrd="0" destOrd="0" parTransId="{FC38D67C-0B26-0341-B2AD-C5537723EF4B}" sibTransId="{B6D9088D-8B85-9740-829B-A769CA8543EA}"/>
    <dgm:cxn modelId="{902F3737-094B-104D-8289-42A8C31DD134}" type="presOf" srcId="{B9E71DAD-BFBF-034A-B538-172A5000F58B}" destId="{CB3A4585-1A3E-E843-A340-0EB61CB33FF1}" srcOrd="0" destOrd="0" presId="urn:microsoft.com/office/officeart/2005/8/layout/cycle4"/>
    <dgm:cxn modelId="{93371D45-17FD-444D-84DD-D5D9F4D13974}" srcId="{B843D98D-CD43-2145-93AD-01CB01E4B821}" destId="{CBC561B3-1C3A-CA42-9BF3-EF0F4E7694A9}" srcOrd="2" destOrd="0" parTransId="{49AC3CC1-AE8E-AC4D-9814-C1F072682C88}" sibTransId="{5A731B49-4208-B446-9099-56D37A66A95F}"/>
    <dgm:cxn modelId="{63A4F446-EB0A-434A-90D7-AE91F818F76E}" type="presOf" srcId="{EF7C4279-BCAA-EE4D-BC79-604FFEECD456}" destId="{C07FDCC5-8126-CA41-8CA1-7930762FC79C}" srcOrd="0" destOrd="0" presId="urn:microsoft.com/office/officeart/2005/8/layout/cycle4"/>
    <dgm:cxn modelId="{3121E54A-4A5D-A14F-8EC9-60CF1CB9593D}" type="presOf" srcId="{B78B5C8D-2B47-ED48-AA3D-843BAC80E29C}" destId="{2260D376-7F63-E545-9C1E-82B1C66573A3}" srcOrd="0" destOrd="0" presId="urn:microsoft.com/office/officeart/2005/8/layout/cycle4"/>
    <dgm:cxn modelId="{19F80464-5A57-D84B-B107-FD51023B8BE9}" type="presOf" srcId="{B843D98D-CD43-2145-93AD-01CB01E4B821}" destId="{FAF921FC-9668-0C41-A231-C8823357B54F}" srcOrd="0" destOrd="0" presId="urn:microsoft.com/office/officeart/2005/8/layout/cycle4"/>
    <dgm:cxn modelId="{C96EBF70-7286-5047-A653-36877CCA4113}" type="presOf" srcId="{B9E71DAD-BFBF-034A-B538-172A5000F58B}" destId="{CE295E8E-8EAD-4C41-91A2-0272FBBC7239}" srcOrd="1" destOrd="0" presId="urn:microsoft.com/office/officeart/2005/8/layout/cycle4"/>
    <dgm:cxn modelId="{82811E8C-2692-8844-97B3-E6BC94D68B10}" srcId="{C2167DEA-0464-A344-8D4F-60D796FFA3D6}" destId="{C80E240A-8834-2740-B05E-E63F426284D0}" srcOrd="0" destOrd="0" parTransId="{90EF42FB-6809-1A42-B4CF-0235EF3EDEE9}" sibTransId="{D8CD386F-0AB5-B44C-82FF-7DFF396BF7FE}"/>
    <dgm:cxn modelId="{700EDE95-0B50-1C44-BC38-AF47EB0165D0}" srcId="{B843D98D-CD43-2145-93AD-01CB01E4B821}" destId="{EF7C4279-BCAA-EE4D-BC79-604FFEECD456}" srcOrd="0" destOrd="0" parTransId="{2676D30D-BEF6-0D49-835F-FB3BEF2BC578}" sibTransId="{1EE92B7C-B679-7047-B2BC-885A13F04BE7}"/>
    <dgm:cxn modelId="{D1CC7DAF-009C-1644-AF20-1A3841E2F6E7}" srcId="{B843D98D-CD43-2145-93AD-01CB01E4B821}" destId="{17F94F54-12CA-4D4D-9AA9-1A0EB7F15FE4}" srcOrd="3" destOrd="0" parTransId="{079EB64F-F3CE-6849-8327-3D17BF839E87}" sibTransId="{F4BFD826-075E-3A47-8EC0-3AB3A8AC8682}"/>
    <dgm:cxn modelId="{9AC821BB-C8C5-CA40-83EA-06524AAE0A83}" srcId="{CBC561B3-1C3A-CA42-9BF3-EF0F4E7694A9}" destId="{B9E71DAD-BFBF-034A-B538-172A5000F58B}" srcOrd="0" destOrd="0" parTransId="{989568D2-A791-D94C-AB4F-7EE1C59AC94B}" sibTransId="{041F0B10-1E85-554D-8270-5BBFAD74862C}"/>
    <dgm:cxn modelId="{997972C4-895B-AA46-A908-54957A16C244}" type="presOf" srcId="{C2167DEA-0464-A344-8D4F-60D796FFA3D6}" destId="{EB7A95D6-035D-114D-B240-7A22F3D34559}" srcOrd="0" destOrd="0" presId="urn:microsoft.com/office/officeart/2005/8/layout/cycle4"/>
    <dgm:cxn modelId="{F399BAD5-7B9F-224D-B1E4-BAFFD1AC0E85}" type="presOf" srcId="{17F94F54-12CA-4D4D-9AA9-1A0EB7F15FE4}" destId="{170C6E77-FD2C-3E4B-B793-1C1501E1565D}" srcOrd="0" destOrd="0" presId="urn:microsoft.com/office/officeart/2005/8/layout/cycle4"/>
    <dgm:cxn modelId="{7A7FA4EA-7BCC-2340-816B-63140AFD6033}" type="presOf" srcId="{B78B5C8D-2B47-ED48-AA3D-843BAC80E29C}" destId="{D12E9CAF-14B7-AB44-9FB8-358B2DFC5805}" srcOrd="1" destOrd="0" presId="urn:microsoft.com/office/officeart/2005/8/layout/cycle4"/>
    <dgm:cxn modelId="{3E0BD2ED-E993-9F43-932E-C891C864718A}" type="presOf" srcId="{CBC561B3-1C3A-CA42-9BF3-EF0F4E7694A9}" destId="{DF5B1D87-ED6B-6A47-8769-48BE8BFCB16D}" srcOrd="0" destOrd="0" presId="urn:microsoft.com/office/officeart/2005/8/layout/cycle4"/>
    <dgm:cxn modelId="{67B191F4-C6BB-394C-AF58-CAD8440530E6}" type="presOf" srcId="{C522246D-095D-6447-B2F5-CC06D0C1FF2E}" destId="{DBE4850B-3A14-2C4F-80BF-39BEA1EB9675}" srcOrd="1" destOrd="0" presId="urn:microsoft.com/office/officeart/2005/8/layout/cycle4"/>
    <dgm:cxn modelId="{C49A21F7-DF44-4847-93D6-884E07F3BA34}" srcId="{B843D98D-CD43-2145-93AD-01CB01E4B821}" destId="{C2167DEA-0464-A344-8D4F-60D796FFA3D6}" srcOrd="1" destOrd="0" parTransId="{FBCECFF3-93E9-634F-A231-2009D55423FC}" sibTransId="{1C5167EE-4447-B443-AAD0-06B8DC4DC2BD}"/>
    <dgm:cxn modelId="{1A61A8F5-B062-544C-BD8E-B45388BA0FC8}" type="presParOf" srcId="{FAF921FC-9668-0C41-A231-C8823357B54F}" destId="{B11CB105-BDC3-534E-BBD8-CD218617F457}" srcOrd="0" destOrd="0" presId="urn:microsoft.com/office/officeart/2005/8/layout/cycle4"/>
    <dgm:cxn modelId="{B452BA5E-8CB2-C841-B466-6355C24EEABF}" type="presParOf" srcId="{B11CB105-BDC3-534E-BBD8-CD218617F457}" destId="{5468C531-2158-7348-AD0D-6632D9B26297}" srcOrd="0" destOrd="0" presId="urn:microsoft.com/office/officeart/2005/8/layout/cycle4"/>
    <dgm:cxn modelId="{B8B0BA59-82CE-164C-A23F-0DC3385E6B15}" type="presParOf" srcId="{5468C531-2158-7348-AD0D-6632D9B26297}" destId="{2260D376-7F63-E545-9C1E-82B1C66573A3}" srcOrd="0" destOrd="0" presId="urn:microsoft.com/office/officeart/2005/8/layout/cycle4"/>
    <dgm:cxn modelId="{1D109358-1CD2-0745-B18F-C6F1B9EE555E}" type="presParOf" srcId="{5468C531-2158-7348-AD0D-6632D9B26297}" destId="{D12E9CAF-14B7-AB44-9FB8-358B2DFC5805}" srcOrd="1" destOrd="0" presId="urn:microsoft.com/office/officeart/2005/8/layout/cycle4"/>
    <dgm:cxn modelId="{FEE7651A-19C9-D64D-B93A-32D5D009BCFB}" type="presParOf" srcId="{B11CB105-BDC3-534E-BBD8-CD218617F457}" destId="{45AEDFEB-8355-4E48-ADE1-1A9512D41C33}" srcOrd="1" destOrd="0" presId="urn:microsoft.com/office/officeart/2005/8/layout/cycle4"/>
    <dgm:cxn modelId="{ABCDAE98-2627-E947-B2A8-411CE8A7FDDB}" type="presParOf" srcId="{45AEDFEB-8355-4E48-ADE1-1A9512D41C33}" destId="{E81FCF73-7CB2-FC43-8D8E-421764B3A75E}" srcOrd="0" destOrd="0" presId="urn:microsoft.com/office/officeart/2005/8/layout/cycle4"/>
    <dgm:cxn modelId="{DA91EB44-D4C1-A74B-9361-D50E89BD728C}" type="presParOf" srcId="{45AEDFEB-8355-4E48-ADE1-1A9512D41C33}" destId="{DE5EFAEB-FB73-FE4C-A209-E6ADA0AB0331}" srcOrd="1" destOrd="0" presId="urn:microsoft.com/office/officeart/2005/8/layout/cycle4"/>
    <dgm:cxn modelId="{7575324E-ED22-8046-9214-E654AA9F86EF}" type="presParOf" srcId="{B11CB105-BDC3-534E-BBD8-CD218617F457}" destId="{808E9A00-E675-CD4E-A7B4-30BE852732F0}" srcOrd="2" destOrd="0" presId="urn:microsoft.com/office/officeart/2005/8/layout/cycle4"/>
    <dgm:cxn modelId="{B0F0EBCE-835F-E642-AE41-816911D366AF}" type="presParOf" srcId="{808E9A00-E675-CD4E-A7B4-30BE852732F0}" destId="{CB3A4585-1A3E-E843-A340-0EB61CB33FF1}" srcOrd="0" destOrd="0" presId="urn:microsoft.com/office/officeart/2005/8/layout/cycle4"/>
    <dgm:cxn modelId="{8117EE6C-832C-CA4B-BF60-D8E615E3C0F9}" type="presParOf" srcId="{808E9A00-E675-CD4E-A7B4-30BE852732F0}" destId="{CE295E8E-8EAD-4C41-91A2-0272FBBC7239}" srcOrd="1" destOrd="0" presId="urn:microsoft.com/office/officeart/2005/8/layout/cycle4"/>
    <dgm:cxn modelId="{55C2D986-24A1-EF49-89C2-A734BE0A98E8}" type="presParOf" srcId="{B11CB105-BDC3-534E-BBD8-CD218617F457}" destId="{90E51F12-E9B2-D74E-A7F4-29AB389DAF51}" srcOrd="3" destOrd="0" presId="urn:microsoft.com/office/officeart/2005/8/layout/cycle4"/>
    <dgm:cxn modelId="{BE5BFE6A-AE1F-DD4F-9BF2-5EA7F7C62571}" type="presParOf" srcId="{90E51F12-E9B2-D74E-A7F4-29AB389DAF51}" destId="{99E308CD-43CB-AE4D-8E3E-D0A358F1F31E}" srcOrd="0" destOrd="0" presId="urn:microsoft.com/office/officeart/2005/8/layout/cycle4"/>
    <dgm:cxn modelId="{35848399-83EA-D94F-953C-89C0C238A9BE}" type="presParOf" srcId="{90E51F12-E9B2-D74E-A7F4-29AB389DAF51}" destId="{DBE4850B-3A14-2C4F-80BF-39BEA1EB9675}" srcOrd="1" destOrd="0" presId="urn:microsoft.com/office/officeart/2005/8/layout/cycle4"/>
    <dgm:cxn modelId="{A69DE736-FD0A-7C4C-AE13-3AF17CACD221}" type="presParOf" srcId="{B11CB105-BDC3-534E-BBD8-CD218617F457}" destId="{414C86B5-1A83-DB4B-940F-1C75CBBD7508}" srcOrd="4" destOrd="0" presId="urn:microsoft.com/office/officeart/2005/8/layout/cycle4"/>
    <dgm:cxn modelId="{38EBFCCC-0A92-AC4C-B0D3-36E0ABF55A9F}" type="presParOf" srcId="{FAF921FC-9668-0C41-A231-C8823357B54F}" destId="{15138402-2057-5347-B6C6-BCBC08ADBCD1}" srcOrd="1" destOrd="0" presId="urn:microsoft.com/office/officeart/2005/8/layout/cycle4"/>
    <dgm:cxn modelId="{9CF03D7E-F0E0-E742-9FF2-446833DC07B9}" type="presParOf" srcId="{15138402-2057-5347-B6C6-BCBC08ADBCD1}" destId="{C07FDCC5-8126-CA41-8CA1-7930762FC79C}" srcOrd="0" destOrd="0" presId="urn:microsoft.com/office/officeart/2005/8/layout/cycle4"/>
    <dgm:cxn modelId="{AF54FFD4-7D06-0E4C-A00B-7AE4845BF3A9}" type="presParOf" srcId="{15138402-2057-5347-B6C6-BCBC08ADBCD1}" destId="{EB7A95D6-035D-114D-B240-7A22F3D34559}" srcOrd="1" destOrd="0" presId="urn:microsoft.com/office/officeart/2005/8/layout/cycle4"/>
    <dgm:cxn modelId="{F01F02B5-7DBB-EA4D-8BF0-43895386FCBE}" type="presParOf" srcId="{15138402-2057-5347-B6C6-BCBC08ADBCD1}" destId="{DF5B1D87-ED6B-6A47-8769-48BE8BFCB16D}" srcOrd="2" destOrd="0" presId="urn:microsoft.com/office/officeart/2005/8/layout/cycle4"/>
    <dgm:cxn modelId="{F9D1F6F6-AA71-7542-8CD3-3D98116DE2A8}" type="presParOf" srcId="{15138402-2057-5347-B6C6-BCBC08ADBCD1}" destId="{170C6E77-FD2C-3E4B-B793-1C1501E1565D}" srcOrd="3" destOrd="0" presId="urn:microsoft.com/office/officeart/2005/8/layout/cycle4"/>
    <dgm:cxn modelId="{6BEAF2A1-5259-D545-B439-8DF973AC55D8}" type="presParOf" srcId="{15138402-2057-5347-B6C6-BCBC08ADBCD1}" destId="{C3E461D7-2351-D24F-B58B-CA058A7B8E70}" srcOrd="4" destOrd="0" presId="urn:microsoft.com/office/officeart/2005/8/layout/cycle4"/>
    <dgm:cxn modelId="{FE7880A2-9D0B-B948-92F4-2FF5123AB455}" type="presParOf" srcId="{FAF921FC-9668-0C41-A231-C8823357B54F}" destId="{0B9BDF56-8C4E-2445-A6A7-EC8BAEDA7826}" srcOrd="2" destOrd="0" presId="urn:microsoft.com/office/officeart/2005/8/layout/cycle4"/>
    <dgm:cxn modelId="{0F0976F4-DBD8-EC43-9693-7C58F1826163}" type="presParOf" srcId="{FAF921FC-9668-0C41-A231-C8823357B54F}" destId="{268DF689-5CDE-3D4A-BD6E-EC7BC9E3B23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127AC-B69B-4CB4-BA0B-379251FAD68C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66558-8690-4527-80D5-8B1DD9DC70E6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BFF8C-4028-4D0D-8058-781AA90E9529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3"/>
            </a:rPr>
            <a:t>Seattle department of neighborhoods</a:t>
          </a:r>
          <a:r>
            <a:rPr lang="en-US" sz="2500" kern="1200"/>
            <a:t> Neighborhood Snapshots</a:t>
          </a:r>
        </a:p>
      </dsp:txBody>
      <dsp:txXfrm>
        <a:off x="1642860" y="607"/>
        <a:ext cx="4985943" cy="1422390"/>
      </dsp:txXfrm>
    </dsp:sp>
    <dsp:sp modelId="{BF3E732B-2865-4B42-BD58-753B26E5FB83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89FAD-83CB-416C-B58E-44AB789608F7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5C3DE-D800-4324-A459-146795D444F3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6"/>
            </a:rPr>
            <a:t>Findwell</a:t>
          </a:r>
          <a:r>
            <a:rPr lang="en-US" sz="2500" kern="1200"/>
            <a:t> neighborhood guide for zoning</a:t>
          </a:r>
        </a:p>
      </dsp:txBody>
      <dsp:txXfrm>
        <a:off x="1642860" y="1778595"/>
        <a:ext cx="4985943" cy="1422390"/>
      </dsp:txXfrm>
    </dsp:sp>
    <dsp:sp modelId="{56807C9B-646F-4B03-A973-AB525DB10E8D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81E86-F3E4-42BA-B7CC-16F5949466E7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B1EE8-1BC3-419B-B236-A0ECDE4275F6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Google Maps for coordinates</a:t>
          </a:r>
        </a:p>
      </dsp:txBody>
      <dsp:txXfrm>
        <a:off x="1642860" y="3556583"/>
        <a:ext cx="4985943" cy="1422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A4585-1A3E-E843-A340-0EB61CB33FF1}">
      <dsp:nvSpPr>
        <dsp:cNvPr id="0" name=""/>
        <dsp:cNvSpPr/>
      </dsp:nvSpPr>
      <dsp:spPr>
        <a:xfrm>
          <a:off x="4105541" y="2686642"/>
          <a:ext cx="1951766" cy="12643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Alki</a:t>
          </a:r>
        </a:p>
      </dsp:txBody>
      <dsp:txXfrm>
        <a:off x="4718844" y="3030491"/>
        <a:ext cx="1310690" cy="892680"/>
      </dsp:txXfrm>
    </dsp:sp>
    <dsp:sp modelId="{99E308CD-43CB-AE4D-8E3E-D0A358F1F31E}">
      <dsp:nvSpPr>
        <dsp:cNvPr id="0" name=""/>
        <dsp:cNvSpPr/>
      </dsp:nvSpPr>
      <dsp:spPr>
        <a:xfrm>
          <a:off x="921080" y="2686642"/>
          <a:ext cx="1951766" cy="12643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Beacon Hill</a:t>
          </a:r>
        </a:p>
      </dsp:txBody>
      <dsp:txXfrm>
        <a:off x="948853" y="3030491"/>
        <a:ext cx="1310690" cy="892680"/>
      </dsp:txXfrm>
    </dsp:sp>
    <dsp:sp modelId="{E81FCF73-7CB2-FC43-8D8E-421764B3A75E}">
      <dsp:nvSpPr>
        <dsp:cNvPr id="0" name=""/>
        <dsp:cNvSpPr/>
      </dsp:nvSpPr>
      <dsp:spPr>
        <a:xfrm>
          <a:off x="4105541" y="0"/>
          <a:ext cx="1951766" cy="12643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 District </a:t>
          </a:r>
        </a:p>
      </dsp:txBody>
      <dsp:txXfrm>
        <a:off x="4718844" y="27773"/>
        <a:ext cx="1310690" cy="892680"/>
      </dsp:txXfrm>
    </dsp:sp>
    <dsp:sp modelId="{2260D376-7F63-E545-9C1E-82B1C66573A3}">
      <dsp:nvSpPr>
        <dsp:cNvPr id="0" name=""/>
        <dsp:cNvSpPr/>
      </dsp:nvSpPr>
      <dsp:spPr>
        <a:xfrm>
          <a:off x="921080" y="0"/>
          <a:ext cx="1951766" cy="12643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Ballard</a:t>
          </a:r>
          <a:endParaRPr lang="en-US" sz="2100" kern="1200" dirty="0"/>
        </a:p>
      </dsp:txBody>
      <dsp:txXfrm>
        <a:off x="948853" y="27773"/>
        <a:ext cx="1310690" cy="892680"/>
      </dsp:txXfrm>
    </dsp:sp>
    <dsp:sp modelId="{C07FDCC5-8126-CA41-8CA1-7930762FC79C}">
      <dsp:nvSpPr>
        <dsp:cNvPr id="0" name=""/>
        <dsp:cNvSpPr/>
      </dsp:nvSpPr>
      <dsp:spPr>
        <a:xfrm>
          <a:off x="1738925" y="225203"/>
          <a:ext cx="1710759" cy="171075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</a:t>
          </a:r>
        </a:p>
      </dsp:txBody>
      <dsp:txXfrm>
        <a:off x="2239995" y="726273"/>
        <a:ext cx="1209689" cy="1209689"/>
      </dsp:txXfrm>
    </dsp:sp>
    <dsp:sp modelId="{EB7A95D6-035D-114D-B240-7A22F3D34559}">
      <dsp:nvSpPr>
        <dsp:cNvPr id="0" name=""/>
        <dsp:cNvSpPr/>
      </dsp:nvSpPr>
      <dsp:spPr>
        <a:xfrm rot="5400000">
          <a:off x="3528703" y="225203"/>
          <a:ext cx="1710759" cy="171075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</a:t>
          </a:r>
        </a:p>
      </dsp:txBody>
      <dsp:txXfrm rot="-5400000">
        <a:off x="3528703" y="726273"/>
        <a:ext cx="1209689" cy="1209689"/>
      </dsp:txXfrm>
    </dsp:sp>
    <dsp:sp modelId="{DF5B1D87-ED6B-6A47-8769-48BE8BFCB16D}">
      <dsp:nvSpPr>
        <dsp:cNvPr id="0" name=""/>
        <dsp:cNvSpPr/>
      </dsp:nvSpPr>
      <dsp:spPr>
        <a:xfrm rot="10800000">
          <a:off x="3528703" y="2014981"/>
          <a:ext cx="1710759" cy="171075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</a:t>
          </a:r>
        </a:p>
      </dsp:txBody>
      <dsp:txXfrm rot="10800000">
        <a:off x="3528703" y="2014981"/>
        <a:ext cx="1209689" cy="1209689"/>
      </dsp:txXfrm>
    </dsp:sp>
    <dsp:sp modelId="{170C6E77-FD2C-3E4B-B793-1C1501E1565D}">
      <dsp:nvSpPr>
        <dsp:cNvPr id="0" name=""/>
        <dsp:cNvSpPr/>
      </dsp:nvSpPr>
      <dsp:spPr>
        <a:xfrm rot="16200000">
          <a:off x="1738925" y="2014981"/>
          <a:ext cx="1710759" cy="171075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</a:t>
          </a:r>
        </a:p>
      </dsp:txBody>
      <dsp:txXfrm rot="5400000">
        <a:off x="2239995" y="2014981"/>
        <a:ext cx="1209689" cy="1209689"/>
      </dsp:txXfrm>
    </dsp:sp>
    <dsp:sp modelId="{0B9BDF56-8C4E-2445-A6A7-EC8BAEDA7826}">
      <dsp:nvSpPr>
        <dsp:cNvPr id="0" name=""/>
        <dsp:cNvSpPr/>
      </dsp:nvSpPr>
      <dsp:spPr>
        <a:xfrm>
          <a:off x="3305813" y="1717236"/>
          <a:ext cx="366762" cy="318923"/>
        </a:xfrm>
        <a:prstGeom prst="blockArc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268DF689-5CDE-3D4A-BD6E-EC7BC9E3B23A}">
      <dsp:nvSpPr>
        <dsp:cNvPr id="0" name=""/>
        <dsp:cNvSpPr/>
      </dsp:nvSpPr>
      <dsp:spPr>
        <a:xfrm rot="10800000">
          <a:off x="3305813" y="1914784"/>
          <a:ext cx="366762" cy="318923"/>
        </a:xfrm>
        <a:prstGeom prst="blockArc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7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5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7374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73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632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19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56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3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8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7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3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3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2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2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7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5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5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3.svg"/><Relationship Id="rId39" Type="http://schemas.openxmlformats.org/officeDocument/2006/relationships/image" Target="../media/image46.png"/><Relationship Id="rId21" Type="http://schemas.openxmlformats.org/officeDocument/2006/relationships/image" Target="../media/image28.png"/><Relationship Id="rId34" Type="http://schemas.openxmlformats.org/officeDocument/2006/relationships/image" Target="../media/image41.svg"/><Relationship Id="rId42" Type="http://schemas.openxmlformats.org/officeDocument/2006/relationships/image" Target="../media/image49.svg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36.png"/><Relationship Id="rId41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32" Type="http://schemas.openxmlformats.org/officeDocument/2006/relationships/image" Target="../media/image39.svg"/><Relationship Id="rId37" Type="http://schemas.openxmlformats.org/officeDocument/2006/relationships/image" Target="../media/image44.png"/><Relationship Id="rId40" Type="http://schemas.openxmlformats.org/officeDocument/2006/relationships/image" Target="../media/image47.svg"/><Relationship Id="rId5" Type="http://schemas.openxmlformats.org/officeDocument/2006/relationships/diagramColors" Target="../diagrams/colors2.xml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svg"/><Relationship Id="rId36" Type="http://schemas.openxmlformats.org/officeDocument/2006/relationships/image" Target="../media/image4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4" Type="http://schemas.openxmlformats.org/officeDocument/2006/relationships/image" Target="../media/image51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37.svg"/><Relationship Id="rId35" Type="http://schemas.openxmlformats.org/officeDocument/2006/relationships/image" Target="../media/image42.png"/><Relationship Id="rId43" Type="http://schemas.openxmlformats.org/officeDocument/2006/relationships/image" Target="../media/image50.png"/><Relationship Id="rId8" Type="http://schemas.openxmlformats.org/officeDocument/2006/relationships/image" Target="../media/image15.svg"/><Relationship Id="rId3" Type="http://schemas.openxmlformats.org/officeDocument/2006/relationships/diagramLayout" Target="../diagrams/layout2.xml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AC529-A91B-DB47-9414-22DF09B7D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700" b="1">
                <a:solidFill>
                  <a:srgbClr val="FFFFFF"/>
                </a:solidFill>
              </a:rPr>
              <a:t>Urban Diversity Within </a:t>
            </a:r>
            <a:br>
              <a:rPr lang="en-US" sz="4700" b="1">
                <a:solidFill>
                  <a:srgbClr val="FFFFFF"/>
                </a:solidFill>
              </a:rPr>
            </a:br>
            <a:r>
              <a:rPr lang="en-US" sz="4700" b="1">
                <a:solidFill>
                  <a:srgbClr val="FFFFFF"/>
                </a:solidFill>
              </a:rPr>
              <a:t>Seattle’s Neighborhoods</a:t>
            </a:r>
            <a:endParaRPr lang="en-US" sz="47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1A721-7D4C-5D4D-BECB-08CE60416F5C}"/>
              </a:ext>
            </a:extLst>
          </p:cNvPr>
          <p:cNvSpPr txBox="1"/>
          <p:nvPr/>
        </p:nvSpPr>
        <p:spPr>
          <a:xfrm>
            <a:off x="4548104" y="3962088"/>
            <a:ext cx="6112077" cy="118610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Natalia Quintero</a:t>
            </a:r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March 2019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98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8BC4F-1B07-D94F-9650-D7C1DF6C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Data Sources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TextBox 6">
            <a:extLst>
              <a:ext uri="{FF2B5EF4-FFF2-40B4-BE49-F238E27FC236}">
                <a16:creationId xmlns:a16="http://schemas.microsoft.com/office/drawing/2014/main" id="{CACDDCFF-EF77-43B5-983A-8DE09DB16F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94546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27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C2869-5CD8-0D4F-82AC-F41BCF17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Seattle Neighborhood Map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5491E85-AB4C-9744-95B4-71CC56390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708" y="1372354"/>
            <a:ext cx="8229986" cy="4876046"/>
          </a:xfr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678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C00CDC-CD8E-D24C-AF17-F0455EAAE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25" y="860526"/>
            <a:ext cx="6653912" cy="237886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46F705-59A3-C94D-BAD0-7C22F9C01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033" y="1014608"/>
            <a:ext cx="3106392" cy="51457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486758-C0EE-C14E-AA54-F244D74D2CA4}"/>
              </a:ext>
            </a:extLst>
          </p:cNvPr>
          <p:cNvSpPr txBox="1"/>
          <p:nvPr/>
        </p:nvSpPr>
        <p:spPr>
          <a:xfrm>
            <a:off x="914400" y="4070959"/>
            <a:ext cx="6527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popular venues are concentrated in the central zone </a:t>
            </a:r>
          </a:p>
          <a:p>
            <a:r>
              <a:rPr lang="en-US" dirty="0"/>
              <a:t>which includes popular areas like Downtown and Capitol Hill.</a:t>
            </a:r>
          </a:p>
          <a:p>
            <a:endParaRPr lang="en-US" dirty="0"/>
          </a:p>
          <a:p>
            <a:r>
              <a:rPr lang="en-US" dirty="0"/>
              <a:t>Starbucks appears to be the most popular place overall.</a:t>
            </a:r>
          </a:p>
        </p:txBody>
      </p:sp>
      <p:pic>
        <p:nvPicPr>
          <p:cNvPr id="23" name="Graphic 22" descr="Coffee">
            <a:extLst>
              <a:ext uri="{FF2B5EF4-FFF2-40B4-BE49-F238E27FC236}">
                <a16:creationId xmlns:a16="http://schemas.microsoft.com/office/drawing/2014/main" id="{54501B05-01AC-5B4A-B663-ED95ED591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913" y="4812509"/>
            <a:ext cx="457197" cy="457197"/>
          </a:xfrm>
          <a:prstGeom prst="rect">
            <a:avLst/>
          </a:prstGeom>
        </p:spPr>
      </p:pic>
      <p:pic>
        <p:nvPicPr>
          <p:cNvPr id="27" name="Graphic 26" descr="Schoolhouse">
            <a:extLst>
              <a:ext uri="{FF2B5EF4-FFF2-40B4-BE49-F238E27FC236}">
                <a16:creationId xmlns:a16="http://schemas.microsoft.com/office/drawing/2014/main" id="{D83DCEC8-01D9-D644-92DA-1B47A9D49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786" y="416053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9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6EA18C-963E-FE43-98C4-AB5C1335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60" y="430646"/>
            <a:ext cx="10492690" cy="968188"/>
          </a:xfrm>
        </p:spPr>
        <p:txBody>
          <a:bodyPr>
            <a:normAutofit/>
          </a:bodyPr>
          <a:lstStyle/>
          <a:p>
            <a:r>
              <a:rPr lang="en-US" dirty="0"/>
              <a:t>Neighborhood Recommendation by Venues</a:t>
            </a:r>
            <a:br>
              <a:rPr lang="en-US" dirty="0"/>
            </a:br>
            <a:r>
              <a:rPr lang="en-US" sz="1000" dirty="0"/>
              <a:t>*Refer to notebook for a full list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BABF2AF-7FB6-9440-88C2-5AFD9050A3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251766"/>
              </p:ext>
            </p:extLst>
          </p:nvPr>
        </p:nvGraphicFramePr>
        <p:xfrm>
          <a:off x="1306300" y="1705940"/>
          <a:ext cx="6978389" cy="3950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Graphic 27" descr="Coffee">
            <a:extLst>
              <a:ext uri="{FF2B5EF4-FFF2-40B4-BE49-F238E27FC236}">
                <a16:creationId xmlns:a16="http://schemas.microsoft.com/office/drawing/2014/main" id="{1B0B4BD0-038D-3344-9DB8-D81979FDF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5668" y="3881718"/>
            <a:ext cx="457200" cy="457200"/>
          </a:xfrm>
          <a:prstGeom prst="rect">
            <a:avLst/>
          </a:prstGeom>
        </p:spPr>
      </p:pic>
      <p:pic>
        <p:nvPicPr>
          <p:cNvPr id="30" name="Graphic 29" descr="Beach umbrella">
            <a:extLst>
              <a:ext uri="{FF2B5EF4-FFF2-40B4-BE49-F238E27FC236}">
                <a16:creationId xmlns:a16="http://schemas.microsoft.com/office/drawing/2014/main" id="{4F4A32FA-2725-754F-BA7E-1B603A4F7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3668243">
            <a:off x="5437441" y="4042527"/>
            <a:ext cx="457200" cy="457200"/>
          </a:xfrm>
          <a:prstGeom prst="rect">
            <a:avLst/>
          </a:prstGeom>
        </p:spPr>
      </p:pic>
      <p:pic>
        <p:nvPicPr>
          <p:cNvPr id="32" name="Graphic 31" descr="Deciduous tree">
            <a:extLst>
              <a:ext uri="{FF2B5EF4-FFF2-40B4-BE49-F238E27FC236}">
                <a16:creationId xmlns:a16="http://schemas.microsoft.com/office/drawing/2014/main" id="{F6110C85-52CC-274E-AFAB-FFCEFB228A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94403" y="4590145"/>
            <a:ext cx="457200" cy="457200"/>
          </a:xfrm>
          <a:prstGeom prst="rect">
            <a:avLst/>
          </a:prstGeom>
        </p:spPr>
      </p:pic>
      <p:pic>
        <p:nvPicPr>
          <p:cNvPr id="34" name="Graphic 33" descr="Park scene">
            <a:extLst>
              <a:ext uri="{FF2B5EF4-FFF2-40B4-BE49-F238E27FC236}">
                <a16:creationId xmlns:a16="http://schemas.microsoft.com/office/drawing/2014/main" id="{464572F8-469B-CD44-A47D-7C8D990FC8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16542" y="4523127"/>
            <a:ext cx="457200" cy="457200"/>
          </a:xfrm>
          <a:prstGeom prst="rect">
            <a:avLst/>
          </a:prstGeom>
        </p:spPr>
      </p:pic>
      <p:pic>
        <p:nvPicPr>
          <p:cNvPr id="36" name="Graphic 35" descr="Fork and knife">
            <a:extLst>
              <a:ext uri="{FF2B5EF4-FFF2-40B4-BE49-F238E27FC236}">
                <a16:creationId xmlns:a16="http://schemas.microsoft.com/office/drawing/2014/main" id="{D310DE74-70CC-824B-80B8-012373076C4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2455" y="3782695"/>
            <a:ext cx="457200" cy="457200"/>
          </a:xfrm>
          <a:prstGeom prst="rect">
            <a:avLst/>
          </a:prstGeom>
        </p:spPr>
      </p:pic>
      <p:pic>
        <p:nvPicPr>
          <p:cNvPr id="38" name="Graphic 37" descr="Shopping bag">
            <a:extLst>
              <a:ext uri="{FF2B5EF4-FFF2-40B4-BE49-F238E27FC236}">
                <a16:creationId xmlns:a16="http://schemas.microsoft.com/office/drawing/2014/main" id="{DF969B44-FCF1-444A-983E-BB7DE1D0568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99833" y="2597370"/>
            <a:ext cx="457200" cy="457200"/>
          </a:xfrm>
          <a:prstGeom prst="rect">
            <a:avLst/>
          </a:prstGeom>
        </p:spPr>
      </p:pic>
      <p:pic>
        <p:nvPicPr>
          <p:cNvPr id="40" name="Graphic 39" descr="Covered plate">
            <a:extLst>
              <a:ext uri="{FF2B5EF4-FFF2-40B4-BE49-F238E27FC236}">
                <a16:creationId xmlns:a16="http://schemas.microsoft.com/office/drawing/2014/main" id="{753470BC-5CFE-D941-9322-B66F16831D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293806" y="3124355"/>
            <a:ext cx="457200" cy="457200"/>
          </a:xfrm>
          <a:prstGeom prst="rect">
            <a:avLst/>
          </a:prstGeom>
        </p:spPr>
      </p:pic>
      <p:pic>
        <p:nvPicPr>
          <p:cNvPr id="42" name="Graphic 41" descr="Ring">
            <a:extLst>
              <a:ext uri="{FF2B5EF4-FFF2-40B4-BE49-F238E27FC236}">
                <a16:creationId xmlns:a16="http://schemas.microsoft.com/office/drawing/2014/main" id="{16CD72FC-9582-B147-8772-D6F6438E7C7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170050" y="3124355"/>
            <a:ext cx="457200" cy="457200"/>
          </a:xfrm>
          <a:prstGeom prst="rect">
            <a:avLst/>
          </a:prstGeom>
        </p:spPr>
      </p:pic>
      <p:pic>
        <p:nvPicPr>
          <p:cNvPr id="44" name="Graphic 43" descr="Deciduous tree">
            <a:extLst>
              <a:ext uri="{FF2B5EF4-FFF2-40B4-BE49-F238E27FC236}">
                <a16:creationId xmlns:a16="http://schemas.microsoft.com/office/drawing/2014/main" id="{3ACE1F31-3116-784F-9322-E6C341DED1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64315" y="2159327"/>
            <a:ext cx="457200" cy="457200"/>
          </a:xfrm>
          <a:prstGeom prst="rect">
            <a:avLst/>
          </a:prstGeom>
        </p:spPr>
      </p:pic>
      <p:pic>
        <p:nvPicPr>
          <p:cNvPr id="46" name="Graphic 45" descr="Easel">
            <a:extLst>
              <a:ext uri="{FF2B5EF4-FFF2-40B4-BE49-F238E27FC236}">
                <a16:creationId xmlns:a16="http://schemas.microsoft.com/office/drawing/2014/main" id="{58304F23-9BF4-C940-8465-70ED146CA4A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257024" y="2605728"/>
            <a:ext cx="457200" cy="457200"/>
          </a:xfrm>
          <a:prstGeom prst="rect">
            <a:avLst/>
          </a:prstGeom>
        </p:spPr>
      </p:pic>
      <p:pic>
        <p:nvPicPr>
          <p:cNvPr id="48" name="Graphic 47" descr="Bus">
            <a:extLst>
              <a:ext uri="{FF2B5EF4-FFF2-40B4-BE49-F238E27FC236}">
                <a16:creationId xmlns:a16="http://schemas.microsoft.com/office/drawing/2014/main" id="{1B8D0BCC-9AE4-B24C-B05A-CA9F4EDF445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010129" y="3746200"/>
            <a:ext cx="457200" cy="457200"/>
          </a:xfrm>
          <a:prstGeom prst="rect">
            <a:avLst/>
          </a:prstGeom>
        </p:spPr>
      </p:pic>
      <p:pic>
        <p:nvPicPr>
          <p:cNvPr id="50" name="Graphic 49" descr="Streetcar">
            <a:extLst>
              <a:ext uri="{FF2B5EF4-FFF2-40B4-BE49-F238E27FC236}">
                <a16:creationId xmlns:a16="http://schemas.microsoft.com/office/drawing/2014/main" id="{B501290F-4A19-264A-B4BC-2DF3CC42654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32841" y="4495800"/>
            <a:ext cx="457200" cy="457200"/>
          </a:xfrm>
          <a:prstGeom prst="rect">
            <a:avLst/>
          </a:prstGeom>
        </p:spPr>
      </p:pic>
      <p:pic>
        <p:nvPicPr>
          <p:cNvPr id="52" name="Graphic 51" descr="Wine">
            <a:extLst>
              <a:ext uri="{FF2B5EF4-FFF2-40B4-BE49-F238E27FC236}">
                <a16:creationId xmlns:a16="http://schemas.microsoft.com/office/drawing/2014/main" id="{1713DF82-731F-864B-A707-5081DD3F043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682601" y="3069914"/>
            <a:ext cx="457200" cy="457200"/>
          </a:xfrm>
          <a:prstGeom prst="rect">
            <a:avLst/>
          </a:prstGeom>
        </p:spPr>
      </p:pic>
      <p:pic>
        <p:nvPicPr>
          <p:cNvPr id="54" name="Graphic 53" descr="Court">
            <a:extLst>
              <a:ext uri="{FF2B5EF4-FFF2-40B4-BE49-F238E27FC236}">
                <a16:creationId xmlns:a16="http://schemas.microsoft.com/office/drawing/2014/main" id="{88A1CD9F-6D9E-6246-B431-57A402785CE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186747" y="4724400"/>
            <a:ext cx="457200" cy="457200"/>
          </a:xfrm>
          <a:prstGeom prst="rect">
            <a:avLst/>
          </a:prstGeom>
        </p:spPr>
      </p:pic>
      <p:pic>
        <p:nvPicPr>
          <p:cNvPr id="56" name="Graphic 55" descr="Music notes">
            <a:extLst>
              <a:ext uri="{FF2B5EF4-FFF2-40B4-BE49-F238E27FC236}">
                <a16:creationId xmlns:a16="http://schemas.microsoft.com/office/drawing/2014/main" id="{7DBF7871-1781-124A-A812-AF967710774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894419" y="4212759"/>
            <a:ext cx="457200" cy="457200"/>
          </a:xfrm>
          <a:prstGeom prst="rect">
            <a:avLst/>
          </a:prstGeom>
        </p:spPr>
      </p:pic>
      <p:pic>
        <p:nvPicPr>
          <p:cNvPr id="58" name="Graphic 57" descr="Drama">
            <a:extLst>
              <a:ext uri="{FF2B5EF4-FFF2-40B4-BE49-F238E27FC236}">
                <a16:creationId xmlns:a16="http://schemas.microsoft.com/office/drawing/2014/main" id="{6592BCF2-93AB-5840-A9DD-4FB4BC97EC0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341997" y="3828221"/>
            <a:ext cx="457200" cy="457200"/>
          </a:xfrm>
          <a:prstGeom prst="rect">
            <a:avLst/>
          </a:prstGeom>
        </p:spPr>
      </p:pic>
      <p:pic>
        <p:nvPicPr>
          <p:cNvPr id="60" name="Graphic 59" descr="Tea">
            <a:extLst>
              <a:ext uri="{FF2B5EF4-FFF2-40B4-BE49-F238E27FC236}">
                <a16:creationId xmlns:a16="http://schemas.microsoft.com/office/drawing/2014/main" id="{D7FA2213-C858-8342-98E7-A554EBCBDC00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5817050" y="3134824"/>
            <a:ext cx="457200" cy="457200"/>
          </a:xfrm>
          <a:prstGeom prst="rect">
            <a:avLst/>
          </a:prstGeom>
        </p:spPr>
      </p:pic>
      <p:pic>
        <p:nvPicPr>
          <p:cNvPr id="62" name="Graphic 61" descr="Coffee">
            <a:extLst>
              <a:ext uri="{FF2B5EF4-FFF2-40B4-BE49-F238E27FC236}">
                <a16:creationId xmlns:a16="http://schemas.microsoft.com/office/drawing/2014/main" id="{795B0187-CCFE-B342-BE5A-BE843F67CB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82751" y="3015688"/>
            <a:ext cx="457200" cy="457200"/>
          </a:xfrm>
          <a:prstGeom prst="rect">
            <a:avLst/>
          </a:prstGeom>
        </p:spPr>
      </p:pic>
      <p:pic>
        <p:nvPicPr>
          <p:cNvPr id="64" name="Graphic 63" descr="Fork and knife">
            <a:extLst>
              <a:ext uri="{FF2B5EF4-FFF2-40B4-BE49-F238E27FC236}">
                <a16:creationId xmlns:a16="http://schemas.microsoft.com/office/drawing/2014/main" id="{D6A15BF7-4147-AA43-95DF-DED35FAFC5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34999" y="2627412"/>
            <a:ext cx="457200" cy="457200"/>
          </a:xfrm>
          <a:prstGeom prst="rect">
            <a:avLst/>
          </a:prstGeom>
        </p:spPr>
      </p:pic>
      <p:pic>
        <p:nvPicPr>
          <p:cNvPr id="66" name="Graphic 65" descr="Shirt">
            <a:extLst>
              <a:ext uri="{FF2B5EF4-FFF2-40B4-BE49-F238E27FC236}">
                <a16:creationId xmlns:a16="http://schemas.microsoft.com/office/drawing/2014/main" id="{5720239B-A88A-A342-AE7A-8A9D32D4687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4887213" y="2831273"/>
            <a:ext cx="457200" cy="457200"/>
          </a:xfrm>
          <a:prstGeom prst="rect">
            <a:avLst/>
          </a:prstGeom>
        </p:spPr>
      </p:pic>
      <p:pic>
        <p:nvPicPr>
          <p:cNvPr id="68" name="Graphic 67" descr="Dress">
            <a:extLst>
              <a:ext uri="{FF2B5EF4-FFF2-40B4-BE49-F238E27FC236}">
                <a16:creationId xmlns:a16="http://schemas.microsoft.com/office/drawing/2014/main" id="{224360E1-1DFE-094E-9D3A-D9244B390F49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5359850" y="2209953"/>
            <a:ext cx="457200" cy="457200"/>
          </a:xfrm>
          <a:prstGeom prst="rect">
            <a:avLst/>
          </a:prstGeom>
        </p:spPr>
      </p:pic>
      <p:pic>
        <p:nvPicPr>
          <p:cNvPr id="70" name="Graphic 69" descr="Ice cream">
            <a:extLst>
              <a:ext uri="{FF2B5EF4-FFF2-40B4-BE49-F238E27FC236}">
                <a16:creationId xmlns:a16="http://schemas.microsoft.com/office/drawing/2014/main" id="{8EFAF436-B447-3E4B-A508-A1DD372D99B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884701" y="21383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0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4D9E-5BC4-144D-AD84-43D01EEF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Venue by Zone</a:t>
            </a:r>
          </a:p>
        </p:txBody>
      </p:sp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A743F5-66B1-E045-8712-CC979A9B4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038" y="1628587"/>
            <a:ext cx="7046456" cy="5059083"/>
          </a:xfr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F8A1F2-F099-8048-A35D-B1F159C6A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790" y="1783228"/>
            <a:ext cx="21463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8A274-AEFB-C648-993F-1651028A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Thanks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10281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Apple Chancery</vt:lpstr>
      <vt:lpstr>Arial</vt:lpstr>
      <vt:lpstr>Trebuchet MS</vt:lpstr>
      <vt:lpstr>Wingdings 3</vt:lpstr>
      <vt:lpstr>Facet</vt:lpstr>
      <vt:lpstr>Urban Diversity Within  Seattle’s Neighborhoods</vt:lpstr>
      <vt:lpstr>Data Sources</vt:lpstr>
      <vt:lpstr>Seattle Neighborhood Map</vt:lpstr>
      <vt:lpstr>PowerPoint Presentation</vt:lpstr>
      <vt:lpstr>Neighborhood Recommendation by Venues *Refer to notebook for a full list</vt:lpstr>
      <vt:lpstr>Most Common Venue by Zone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Diversity Within  Seattle’s Neighborhoods</dc:title>
  <dc:creator>Natalia Quintero Echeverri</dc:creator>
  <cp:lastModifiedBy>Natalia Quintero Echeverri</cp:lastModifiedBy>
  <cp:revision>1</cp:revision>
  <dcterms:created xsi:type="dcterms:W3CDTF">2020-03-22T19:48:06Z</dcterms:created>
  <dcterms:modified xsi:type="dcterms:W3CDTF">2020-03-22T19:48:24Z</dcterms:modified>
</cp:coreProperties>
</file>