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1" r:id="rId4"/>
    <p:sldId id="263" r:id="rId5"/>
    <p:sldId id="262" r:id="rId6"/>
    <p:sldId id="259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December 24, 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December 24,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December 24,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December 24,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December 24,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December 24,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December 24,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December 24,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December 24,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December 24,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December 24,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December 24,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House Sales in King County, WA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Natalia Quintero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34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King County is one of the most populous county in WA state with 2/3 of its population living in Seattle’s suburbs .  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This study collected information from about 21,000 homes including square footage, zip-code, condition and views.</a:t>
            </a:r>
          </a:p>
          <a:p>
            <a:endParaRPr lang="en-US" dirty="0" smtClean="0"/>
          </a:p>
          <a:p>
            <a:r>
              <a:rPr lang="en-US" dirty="0" smtClean="0"/>
              <a:t>All data was collected and provided by Learn.</a:t>
            </a:r>
          </a:p>
          <a:p>
            <a:endParaRPr lang="en-US" dirty="0" smtClean="0"/>
          </a:p>
          <a:p>
            <a:r>
              <a:rPr lang="en-US" dirty="0" smtClean="0"/>
              <a:t>Accuracy of the study: 64%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8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7072" y="956621"/>
            <a:ext cx="5271162" cy="884371"/>
          </a:xfrm>
        </p:spPr>
        <p:txBody>
          <a:bodyPr/>
          <a:lstStyle/>
          <a:p>
            <a:r>
              <a:rPr lang="en-US" dirty="0" smtClean="0"/>
              <a:t>Living area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0126" r="10126"/>
          <a:stretch>
            <a:fillRect/>
          </a:stretch>
        </p:blipFill>
        <p:spPr>
          <a:xfrm>
            <a:off x="650435" y="335626"/>
            <a:ext cx="1364670" cy="138407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56" y="2567127"/>
            <a:ext cx="2745246" cy="18040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813" y="1967467"/>
            <a:ext cx="4558093" cy="346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1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l="10126" r="10126"/>
          <a:stretch>
            <a:fillRect/>
          </a:stretch>
        </p:blipFill>
        <p:spPr>
          <a:xfrm>
            <a:off x="690322" y="428370"/>
            <a:ext cx="1364670" cy="1384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34" y="1560003"/>
            <a:ext cx="2286000" cy="20828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5186" y="882885"/>
            <a:ext cx="4993048" cy="9149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2234" y="4451903"/>
            <a:ext cx="2668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Poor</a:t>
            </a:r>
            <a:r>
              <a:rPr lang="en-US" dirty="0"/>
              <a:t>/worn out. </a:t>
            </a:r>
          </a:p>
          <a:p>
            <a:pPr marL="342900" indent="-342900">
              <a:buAutoNum type="arabicPeriod"/>
            </a:pPr>
            <a:r>
              <a:rPr lang="en-US" dirty="0" smtClean="0"/>
              <a:t>Fair</a:t>
            </a:r>
            <a:r>
              <a:rPr lang="en-US" dirty="0"/>
              <a:t>/badly </a:t>
            </a:r>
            <a:r>
              <a:rPr lang="en-US" dirty="0" smtClean="0"/>
              <a:t>worn.</a:t>
            </a:r>
          </a:p>
          <a:p>
            <a:pPr marL="342900" indent="-342900">
              <a:buAutoNum type="arabicPeriod"/>
            </a:pPr>
            <a:r>
              <a:rPr lang="en-US" dirty="0" smtClean="0"/>
              <a:t>Average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Good</a:t>
            </a:r>
            <a:r>
              <a:rPr lang="en-US" dirty="0"/>
              <a:t>. 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Very </a:t>
            </a:r>
            <a:r>
              <a:rPr lang="en-US" dirty="0" smtClean="0"/>
              <a:t>Good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31" y="2382909"/>
            <a:ext cx="5044882" cy="305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96" y="2723182"/>
            <a:ext cx="1917700" cy="203200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rcRect l="10126" r="10126"/>
          <a:stretch>
            <a:fillRect/>
          </a:stretch>
        </p:blipFill>
        <p:spPr>
          <a:xfrm>
            <a:off x="629629" y="342757"/>
            <a:ext cx="1364670" cy="138407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20896" y="1009425"/>
            <a:ext cx="528543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Number of Rooms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896" y="2548522"/>
            <a:ext cx="57277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7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New Houses</a:t>
            </a:r>
          </a:p>
          <a:p>
            <a:pPr marL="6858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Ample living space</a:t>
            </a:r>
          </a:p>
          <a:p>
            <a:pPr>
              <a:buFontTx/>
              <a:buChar char="-"/>
            </a:pPr>
            <a:r>
              <a:rPr lang="en-US" dirty="0" smtClean="0"/>
              <a:t>Average of 5 </a:t>
            </a:r>
            <a:r>
              <a:rPr lang="en-US" dirty="0" smtClean="0"/>
              <a:t>rooms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Use high quality materials and fixtures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Old Houses </a:t>
            </a:r>
          </a:p>
          <a:p>
            <a:pPr marL="6858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Keep house in average condition, make sure all components are functional</a:t>
            </a:r>
          </a:p>
          <a:p>
            <a:pPr>
              <a:buFontTx/>
              <a:buChar char="-"/>
            </a:pPr>
            <a:r>
              <a:rPr lang="en-US" dirty="0" smtClean="0"/>
              <a:t>If renovating, add more rooms and use good quality fixtures.</a:t>
            </a:r>
          </a:p>
          <a:p>
            <a:pPr>
              <a:buFontTx/>
              <a:buChar char="-"/>
            </a:pPr>
            <a:r>
              <a:rPr lang="en-US" dirty="0" smtClean="0"/>
              <a:t>Create more living space if possible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2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5300" y="3981029"/>
            <a:ext cx="4876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Thanks for your time.</a:t>
            </a:r>
            <a:endParaRPr lang="en-US" sz="4000" dirty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2645259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135</TotalTime>
  <Words>148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House Sales in King County, WA</vt:lpstr>
      <vt:lpstr>Data Source</vt:lpstr>
      <vt:lpstr>Living area</vt:lpstr>
      <vt:lpstr>Condition</vt:lpstr>
      <vt:lpstr>Number of Rooms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Sales in King County, WA</dc:title>
  <dc:creator>Natalia</dc:creator>
  <cp:lastModifiedBy>Natalia</cp:lastModifiedBy>
  <cp:revision>13</cp:revision>
  <dcterms:created xsi:type="dcterms:W3CDTF">2018-12-21T14:56:53Z</dcterms:created>
  <dcterms:modified xsi:type="dcterms:W3CDTF">2018-12-24T19:03:39Z</dcterms:modified>
</cp:coreProperties>
</file>