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02475-14EF-614F-975F-BC35BEC5A90D}" type="doc">
      <dgm:prSet loTypeId="urn:microsoft.com/office/officeart/2005/8/layout/cycle4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64BE8-5B4C-774F-8A7B-D1360D32862E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Macro</a:t>
          </a:r>
          <a:endParaRPr lang="en-US" dirty="0">
            <a:solidFill>
              <a:srgbClr val="000000"/>
            </a:solidFill>
          </a:endParaRPr>
        </a:p>
      </dgm:t>
    </dgm:pt>
    <dgm:pt modelId="{B353B809-7982-C34E-854E-22E3BE9FCD16}" type="parTrans" cxnId="{21EF780F-CE6C-8146-A468-864C15984CF7}">
      <dgm:prSet/>
      <dgm:spPr/>
      <dgm:t>
        <a:bodyPr/>
        <a:lstStyle/>
        <a:p>
          <a:endParaRPr lang="en-US"/>
        </a:p>
      </dgm:t>
    </dgm:pt>
    <dgm:pt modelId="{911EAAA3-7149-0645-BF87-EF550DB0C2A6}" type="sibTrans" cxnId="{21EF780F-CE6C-8146-A468-864C15984CF7}">
      <dgm:prSet/>
      <dgm:spPr/>
      <dgm:t>
        <a:bodyPr/>
        <a:lstStyle/>
        <a:p>
          <a:endParaRPr lang="en-US"/>
        </a:p>
      </dgm:t>
    </dgm:pt>
    <dgm:pt modelId="{85028368-ACF7-BC47-9F56-B8AFBC78FE2B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Aggregator</a:t>
          </a:r>
          <a:endParaRPr lang="en-US" dirty="0">
            <a:solidFill>
              <a:srgbClr val="000000"/>
            </a:solidFill>
          </a:endParaRPr>
        </a:p>
      </dgm:t>
    </dgm:pt>
    <dgm:pt modelId="{9313BDCE-A245-464D-9BFD-D92DA0F5B717}" type="parTrans" cxnId="{845BACC1-0CB4-124F-9C66-62169B58A603}">
      <dgm:prSet/>
      <dgm:spPr/>
      <dgm:t>
        <a:bodyPr/>
        <a:lstStyle/>
        <a:p>
          <a:endParaRPr lang="en-US"/>
        </a:p>
      </dgm:t>
    </dgm:pt>
    <dgm:pt modelId="{E15355BC-B400-AB44-9092-74DF745317F9}" type="sibTrans" cxnId="{845BACC1-0CB4-124F-9C66-62169B58A603}">
      <dgm:prSet/>
      <dgm:spPr/>
      <dgm:t>
        <a:bodyPr/>
        <a:lstStyle/>
        <a:p>
          <a:endParaRPr lang="en-US"/>
        </a:p>
      </dgm:t>
    </dgm:pt>
    <dgm:pt modelId="{E411EBA9-BC05-9A4D-8B38-7EF52047BDA3}">
      <dgm:prSet phldrT="[Text]" custT="1"/>
      <dgm:spPr/>
      <dgm:t>
        <a:bodyPr/>
        <a:lstStyle/>
        <a:p>
          <a:r>
            <a:rPr lang="en-US" sz="1500" dirty="0" smtClean="0"/>
            <a:t>Data preparation: train test split, oversampling, standard scalar</a:t>
          </a:r>
          <a:endParaRPr lang="en-US" sz="1500" dirty="0"/>
        </a:p>
      </dgm:t>
    </dgm:pt>
    <dgm:pt modelId="{E254008D-5174-C049-9277-66C6929B57D4}" type="parTrans" cxnId="{9BE22868-309D-C440-99A7-6776E355A9D3}">
      <dgm:prSet/>
      <dgm:spPr/>
      <dgm:t>
        <a:bodyPr/>
        <a:lstStyle/>
        <a:p>
          <a:endParaRPr lang="en-US"/>
        </a:p>
      </dgm:t>
    </dgm:pt>
    <dgm:pt modelId="{F9948D4A-A52A-D943-9B21-4BA03B48430B}" type="sibTrans" cxnId="{9BE22868-309D-C440-99A7-6776E355A9D3}">
      <dgm:prSet/>
      <dgm:spPr/>
      <dgm:t>
        <a:bodyPr/>
        <a:lstStyle/>
        <a:p>
          <a:endParaRPr lang="en-US"/>
        </a:p>
      </dgm:t>
    </dgm:pt>
    <dgm:pt modelId="{A12103A7-16A1-CC4B-856B-7E5A4623D87B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Technical </a:t>
          </a:r>
          <a:endParaRPr lang="en-US" dirty="0">
            <a:solidFill>
              <a:srgbClr val="000000"/>
            </a:solidFill>
          </a:endParaRPr>
        </a:p>
      </dgm:t>
    </dgm:pt>
    <dgm:pt modelId="{6C81E063-9DE0-654A-B245-AA59F9530359}" type="parTrans" cxnId="{E0CC7253-36E8-384D-BA28-5B98A77313CD}">
      <dgm:prSet/>
      <dgm:spPr/>
      <dgm:t>
        <a:bodyPr/>
        <a:lstStyle/>
        <a:p>
          <a:endParaRPr lang="en-US"/>
        </a:p>
      </dgm:t>
    </dgm:pt>
    <dgm:pt modelId="{7DDF2CDC-5A1F-EB4E-A902-9F8FF11DF489}" type="sibTrans" cxnId="{E0CC7253-36E8-384D-BA28-5B98A77313CD}">
      <dgm:prSet/>
      <dgm:spPr/>
      <dgm:t>
        <a:bodyPr/>
        <a:lstStyle/>
        <a:p>
          <a:endParaRPr lang="en-US"/>
        </a:p>
      </dgm:t>
    </dgm:pt>
    <dgm:pt modelId="{C36B0319-C1B0-9445-80FD-45A2B790F55A}">
      <dgm:prSet phldrT="[Text]" custT="1"/>
      <dgm:spPr/>
      <dgm:t>
        <a:bodyPr/>
        <a:lstStyle/>
        <a:p>
          <a:pPr algn="l"/>
          <a:r>
            <a:rPr lang="en-US" sz="1500" dirty="0" smtClean="0"/>
            <a:t>Classification models</a:t>
          </a:r>
          <a:endParaRPr lang="en-US" sz="1500" dirty="0"/>
        </a:p>
      </dgm:t>
    </dgm:pt>
    <dgm:pt modelId="{813E9EDA-D7EF-324C-93B2-1AC586E26771}" type="parTrans" cxnId="{94EA4E22-FBF3-624F-B4A7-4D9FD5F02B9B}">
      <dgm:prSet/>
      <dgm:spPr/>
      <dgm:t>
        <a:bodyPr/>
        <a:lstStyle/>
        <a:p>
          <a:endParaRPr lang="en-US"/>
        </a:p>
      </dgm:t>
    </dgm:pt>
    <dgm:pt modelId="{1CA03FE7-A1E9-9645-A9ED-3953D20B1D1F}" type="sibTrans" cxnId="{94EA4E22-FBF3-624F-B4A7-4D9FD5F02B9B}">
      <dgm:prSet/>
      <dgm:spPr/>
      <dgm:t>
        <a:bodyPr/>
        <a:lstStyle/>
        <a:p>
          <a:endParaRPr lang="en-US"/>
        </a:p>
      </dgm:t>
    </dgm:pt>
    <dgm:pt modelId="{EC87F8E0-04BD-2F44-8ABC-B82856EA5D3B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Fundamental </a:t>
          </a:r>
          <a:endParaRPr lang="en-US" dirty="0">
            <a:solidFill>
              <a:srgbClr val="000000"/>
            </a:solidFill>
          </a:endParaRPr>
        </a:p>
      </dgm:t>
    </dgm:pt>
    <dgm:pt modelId="{FC17C09B-FE48-3F47-A2C2-15AB2913F1FC}" type="parTrans" cxnId="{7B79EB70-0DD0-C146-A2FC-3E6A7DE45927}">
      <dgm:prSet/>
      <dgm:spPr/>
      <dgm:t>
        <a:bodyPr/>
        <a:lstStyle/>
        <a:p>
          <a:endParaRPr lang="en-US"/>
        </a:p>
      </dgm:t>
    </dgm:pt>
    <dgm:pt modelId="{EDC5DF00-FCDD-4A41-B150-D6A90D3E9D2E}" type="sibTrans" cxnId="{7B79EB70-0DD0-C146-A2FC-3E6A7DE45927}">
      <dgm:prSet/>
      <dgm:spPr/>
      <dgm:t>
        <a:bodyPr/>
        <a:lstStyle/>
        <a:p>
          <a:endParaRPr lang="en-US"/>
        </a:p>
      </dgm:t>
    </dgm:pt>
    <dgm:pt modelId="{5F890D72-D772-F547-BCCB-876A215626E0}">
      <dgm:prSet phldrT="[Text]" custT="1"/>
      <dgm:spPr/>
      <dgm:t>
        <a:bodyPr/>
        <a:lstStyle/>
        <a:p>
          <a:r>
            <a:rPr lang="en-US" sz="1500" dirty="0" smtClean="0"/>
            <a:t>Spot and future price</a:t>
          </a:r>
          <a:endParaRPr lang="en-US" sz="1500" dirty="0"/>
        </a:p>
      </dgm:t>
    </dgm:pt>
    <dgm:pt modelId="{0B7226F5-7AF7-5E40-9632-34F29D57FF86}" type="parTrans" cxnId="{CAB22994-952D-7848-9F72-89705748D9B8}">
      <dgm:prSet/>
      <dgm:spPr/>
      <dgm:t>
        <a:bodyPr/>
        <a:lstStyle/>
        <a:p>
          <a:endParaRPr lang="en-US"/>
        </a:p>
      </dgm:t>
    </dgm:pt>
    <dgm:pt modelId="{960DBFAD-8061-F041-B25A-11C4798150F7}" type="sibTrans" cxnId="{CAB22994-952D-7848-9F72-89705748D9B8}">
      <dgm:prSet/>
      <dgm:spPr/>
      <dgm:t>
        <a:bodyPr/>
        <a:lstStyle/>
        <a:p>
          <a:endParaRPr lang="en-US"/>
        </a:p>
      </dgm:t>
    </dgm:pt>
    <dgm:pt modelId="{4E60A525-EB58-304C-AF3E-3D0A01BD25E6}">
      <dgm:prSet phldrT="[Text]" custT="1"/>
      <dgm:spPr/>
      <dgm:t>
        <a:bodyPr/>
        <a:lstStyle/>
        <a:p>
          <a:r>
            <a:rPr lang="en-US" sz="1500" dirty="0" smtClean="0"/>
            <a:t>Demand/supply indicators </a:t>
          </a:r>
          <a:endParaRPr lang="en-US" sz="1500" dirty="0"/>
        </a:p>
      </dgm:t>
    </dgm:pt>
    <dgm:pt modelId="{E668B44B-7C5F-6F48-B2A1-CE4C3929A852}" type="parTrans" cxnId="{9854D543-2D5F-F046-A85C-AE00E27B74A1}">
      <dgm:prSet/>
      <dgm:spPr/>
      <dgm:t>
        <a:bodyPr/>
        <a:lstStyle/>
        <a:p>
          <a:endParaRPr lang="en-US"/>
        </a:p>
      </dgm:t>
    </dgm:pt>
    <dgm:pt modelId="{9A3B7680-9082-5A49-B1D6-5F30CF722B5B}" type="sibTrans" cxnId="{9854D543-2D5F-F046-A85C-AE00E27B74A1}">
      <dgm:prSet/>
      <dgm:spPr/>
      <dgm:t>
        <a:bodyPr/>
        <a:lstStyle/>
        <a:p>
          <a:endParaRPr lang="en-US"/>
        </a:p>
      </dgm:t>
    </dgm:pt>
    <dgm:pt modelId="{6D096297-896C-B448-A1C4-2D459D321704}">
      <dgm:prSet phldrT="[Text]" custT="1"/>
      <dgm:spPr/>
      <dgm:t>
        <a:bodyPr/>
        <a:lstStyle/>
        <a:p>
          <a:pPr algn="l"/>
          <a:r>
            <a:rPr lang="en-US" sz="1500" dirty="0" smtClean="0"/>
            <a:t>HLOCV data</a:t>
          </a:r>
          <a:endParaRPr lang="en-US" sz="1500" dirty="0"/>
        </a:p>
      </dgm:t>
    </dgm:pt>
    <dgm:pt modelId="{319B7084-6808-BF45-B06A-854EEF1DAFDD}" type="parTrans" cxnId="{4B7029A0-9A6F-A447-AC21-EAF18112C95E}">
      <dgm:prSet/>
      <dgm:spPr/>
      <dgm:t>
        <a:bodyPr/>
        <a:lstStyle/>
        <a:p>
          <a:endParaRPr lang="en-US"/>
        </a:p>
      </dgm:t>
    </dgm:pt>
    <dgm:pt modelId="{DBA5BB93-2FFE-9E4F-A544-20AEE7B5EA03}" type="sibTrans" cxnId="{4B7029A0-9A6F-A447-AC21-EAF18112C95E}">
      <dgm:prSet/>
      <dgm:spPr/>
      <dgm:t>
        <a:bodyPr/>
        <a:lstStyle/>
        <a:p>
          <a:endParaRPr lang="en-US"/>
        </a:p>
      </dgm:t>
    </dgm:pt>
    <dgm:pt modelId="{E798BDCB-44C3-9246-9BDD-87123FAFDED0}">
      <dgm:prSet phldrT="[Text]" custT="1"/>
      <dgm:spPr/>
      <dgm:t>
        <a:bodyPr/>
        <a:lstStyle/>
        <a:p>
          <a:pPr algn="l"/>
          <a:r>
            <a:rPr lang="en-US" sz="1500" dirty="0" smtClean="0"/>
            <a:t>Technical indicators</a:t>
          </a:r>
          <a:endParaRPr lang="en-US" sz="1500" dirty="0"/>
        </a:p>
      </dgm:t>
    </dgm:pt>
    <dgm:pt modelId="{D8348CEB-D337-3D45-97DE-CC9843B72DD3}" type="parTrans" cxnId="{0FD6571C-964B-954D-A65A-A96BB324B85B}">
      <dgm:prSet/>
      <dgm:spPr/>
      <dgm:t>
        <a:bodyPr/>
        <a:lstStyle/>
        <a:p>
          <a:endParaRPr lang="en-US"/>
        </a:p>
      </dgm:t>
    </dgm:pt>
    <dgm:pt modelId="{3F7837D8-1BE1-0541-BECC-376F01822325}" type="sibTrans" cxnId="{0FD6571C-964B-954D-A65A-A96BB324B85B}">
      <dgm:prSet/>
      <dgm:spPr/>
      <dgm:t>
        <a:bodyPr/>
        <a:lstStyle/>
        <a:p>
          <a:endParaRPr lang="en-US"/>
        </a:p>
      </dgm:t>
    </dgm:pt>
    <dgm:pt modelId="{EB2A341F-A4CB-F540-9C2D-8CBD87BCBDBB}">
      <dgm:prSet phldrT="[Text]"/>
      <dgm:spPr/>
      <dgm:t>
        <a:bodyPr/>
        <a:lstStyle/>
        <a:p>
          <a:endParaRPr lang="en-US" sz="1300" dirty="0"/>
        </a:p>
      </dgm:t>
    </dgm:pt>
    <dgm:pt modelId="{A3DC2BC2-3108-4744-9096-9DD6DD6472FE}" type="parTrans" cxnId="{1766D34D-2F33-B744-B7D2-CF606A12696B}">
      <dgm:prSet/>
      <dgm:spPr/>
      <dgm:t>
        <a:bodyPr/>
        <a:lstStyle/>
        <a:p>
          <a:endParaRPr lang="en-US"/>
        </a:p>
      </dgm:t>
    </dgm:pt>
    <dgm:pt modelId="{CA852FC2-EE02-104B-9962-1A010F7DEAD9}" type="sibTrans" cxnId="{1766D34D-2F33-B744-B7D2-CF606A12696B}">
      <dgm:prSet/>
      <dgm:spPr/>
      <dgm:t>
        <a:bodyPr/>
        <a:lstStyle/>
        <a:p>
          <a:endParaRPr lang="en-US"/>
        </a:p>
      </dgm:t>
    </dgm:pt>
    <dgm:pt modelId="{6872F15F-8A58-9043-A315-E0331EF4ECE7}">
      <dgm:prSet phldrT="[Text]" custT="1"/>
      <dgm:spPr/>
      <dgm:t>
        <a:bodyPr/>
        <a:lstStyle/>
        <a:p>
          <a:r>
            <a:rPr lang="en-US" sz="1500" dirty="0" smtClean="0"/>
            <a:t>Modeling: logistic regression, random forests, SVM </a:t>
          </a:r>
          <a:endParaRPr lang="en-US" sz="1500" dirty="0"/>
        </a:p>
      </dgm:t>
    </dgm:pt>
    <dgm:pt modelId="{EFF3B8A4-75D7-124F-8BC7-29C45BC59709}" type="parTrans" cxnId="{528128AD-8C84-FD4B-9E74-1480CFD55F6F}">
      <dgm:prSet/>
      <dgm:spPr/>
      <dgm:t>
        <a:bodyPr/>
        <a:lstStyle/>
        <a:p>
          <a:endParaRPr lang="en-US"/>
        </a:p>
      </dgm:t>
    </dgm:pt>
    <dgm:pt modelId="{1889C35F-3977-E54E-8CF8-32A52381E468}" type="sibTrans" cxnId="{528128AD-8C84-FD4B-9E74-1480CFD55F6F}">
      <dgm:prSet/>
      <dgm:spPr/>
      <dgm:t>
        <a:bodyPr/>
        <a:lstStyle/>
        <a:p>
          <a:endParaRPr lang="en-US"/>
        </a:p>
      </dgm:t>
    </dgm:pt>
    <dgm:pt modelId="{58EA1819-167B-8E46-8E64-D67A850C2AA9}">
      <dgm:prSet phldrT="[Text]" custT="1"/>
      <dgm:spPr/>
      <dgm:t>
        <a:bodyPr/>
        <a:lstStyle/>
        <a:p>
          <a:r>
            <a:rPr lang="en-US" sz="1500" dirty="0" smtClean="0"/>
            <a:t>Multi class classification</a:t>
          </a:r>
          <a:endParaRPr lang="en-US" sz="1500" dirty="0"/>
        </a:p>
      </dgm:t>
    </dgm:pt>
    <dgm:pt modelId="{5222739A-3E87-8146-8066-4AF594807696}" type="parTrans" cxnId="{5A54114E-3486-E343-B043-1439BFB1D7E8}">
      <dgm:prSet/>
      <dgm:spPr/>
      <dgm:t>
        <a:bodyPr/>
        <a:lstStyle/>
        <a:p>
          <a:endParaRPr lang="en-US"/>
        </a:p>
      </dgm:t>
    </dgm:pt>
    <dgm:pt modelId="{3B1500FC-3738-A64D-9B1F-E535F62BD54E}" type="sibTrans" cxnId="{5A54114E-3486-E343-B043-1439BFB1D7E8}">
      <dgm:prSet/>
      <dgm:spPr/>
      <dgm:t>
        <a:bodyPr/>
        <a:lstStyle/>
        <a:p>
          <a:endParaRPr lang="en-US"/>
        </a:p>
      </dgm:t>
    </dgm:pt>
    <dgm:pt modelId="{97CF0EB9-71D9-A840-AB07-C76827458D24}">
      <dgm:prSet phldrT="[Text]" custT="1"/>
      <dgm:spPr/>
      <dgm:t>
        <a:bodyPr/>
        <a:lstStyle/>
        <a:p>
          <a:r>
            <a:rPr lang="en-US" sz="1500" dirty="0" smtClean="0"/>
            <a:t> Data preparation</a:t>
          </a:r>
          <a:endParaRPr lang="en-US" sz="1500" dirty="0"/>
        </a:p>
      </dgm:t>
    </dgm:pt>
    <dgm:pt modelId="{5100D382-AD65-A340-9ADF-4F05AA232153}" type="parTrans" cxnId="{9351D28A-1F91-1F44-AD8D-C30FE7FF0E7D}">
      <dgm:prSet/>
      <dgm:spPr/>
      <dgm:t>
        <a:bodyPr/>
        <a:lstStyle/>
        <a:p>
          <a:endParaRPr lang="en-US"/>
        </a:p>
      </dgm:t>
    </dgm:pt>
    <dgm:pt modelId="{0203BB4E-CC18-1E46-9B6A-9672185E1C60}" type="sibTrans" cxnId="{9351D28A-1F91-1F44-AD8D-C30FE7FF0E7D}">
      <dgm:prSet/>
      <dgm:spPr/>
      <dgm:t>
        <a:bodyPr/>
        <a:lstStyle/>
        <a:p>
          <a:endParaRPr lang="en-US"/>
        </a:p>
      </dgm:t>
    </dgm:pt>
    <dgm:pt modelId="{7CA99A6E-81BA-A947-9F63-1C6CB3FDDCF1}">
      <dgm:prSet phldrT="[Text]" custT="1"/>
      <dgm:spPr/>
      <dgm:t>
        <a:bodyPr/>
        <a:lstStyle/>
        <a:p>
          <a:endParaRPr lang="en-US" sz="1500" dirty="0"/>
        </a:p>
      </dgm:t>
    </dgm:pt>
    <dgm:pt modelId="{5DA5F7BA-591A-4E49-A608-123454C09167}" type="parTrans" cxnId="{508E2CB6-D96B-364E-A8B7-DD4C958E2365}">
      <dgm:prSet/>
      <dgm:spPr/>
      <dgm:t>
        <a:bodyPr/>
        <a:lstStyle/>
        <a:p>
          <a:endParaRPr lang="en-US"/>
        </a:p>
      </dgm:t>
    </dgm:pt>
    <dgm:pt modelId="{F7EB934E-0DFC-E245-AD5A-CF156DAB0F7B}" type="sibTrans" cxnId="{508E2CB6-D96B-364E-A8B7-DD4C958E2365}">
      <dgm:prSet/>
      <dgm:spPr/>
      <dgm:t>
        <a:bodyPr/>
        <a:lstStyle/>
        <a:p>
          <a:endParaRPr lang="en-US"/>
        </a:p>
      </dgm:t>
    </dgm:pt>
    <dgm:pt modelId="{438EF7A4-CA34-A741-98A2-81BC7A3DA645}">
      <dgm:prSet phldrT="[Text]" custT="1"/>
      <dgm:spPr/>
      <dgm:t>
        <a:bodyPr/>
        <a:lstStyle/>
        <a:p>
          <a:r>
            <a:rPr lang="en-US" sz="1500" dirty="0" smtClean="0"/>
            <a:t>Deep learning neural networks</a:t>
          </a:r>
          <a:endParaRPr lang="en-US" sz="1500" dirty="0"/>
        </a:p>
      </dgm:t>
    </dgm:pt>
    <dgm:pt modelId="{B05310BA-DF6D-6F41-A991-501C72BA9170}" type="parTrans" cxnId="{F3D972A5-408C-4747-BB85-185349DF48E6}">
      <dgm:prSet/>
      <dgm:spPr/>
      <dgm:t>
        <a:bodyPr/>
        <a:lstStyle/>
        <a:p>
          <a:endParaRPr lang="en-US"/>
        </a:p>
      </dgm:t>
    </dgm:pt>
    <dgm:pt modelId="{F3117006-EF11-DA49-86F5-AB5029FFF917}" type="sibTrans" cxnId="{F3D972A5-408C-4747-BB85-185349DF48E6}">
      <dgm:prSet/>
      <dgm:spPr/>
      <dgm:t>
        <a:bodyPr/>
        <a:lstStyle/>
        <a:p>
          <a:endParaRPr lang="en-US"/>
        </a:p>
      </dgm:t>
    </dgm:pt>
    <dgm:pt modelId="{DCD9F792-5342-AC41-B1D5-7EF6096E0C70}">
      <dgm:prSet phldrT="[Text]" custT="1"/>
      <dgm:spPr/>
      <dgm:t>
        <a:bodyPr/>
        <a:lstStyle/>
        <a:p>
          <a:endParaRPr lang="en-US" sz="1400" dirty="0"/>
        </a:p>
      </dgm:t>
    </dgm:pt>
    <dgm:pt modelId="{B64D3376-7750-0B49-8EC9-2476CBAC6C59}" type="parTrans" cxnId="{035E98C9-2FF5-C748-93E5-A5F9C1C8E479}">
      <dgm:prSet/>
      <dgm:spPr/>
      <dgm:t>
        <a:bodyPr/>
        <a:lstStyle/>
        <a:p>
          <a:endParaRPr lang="en-US"/>
        </a:p>
      </dgm:t>
    </dgm:pt>
    <dgm:pt modelId="{E9D5393D-973F-6A40-84B9-0BF1031B4079}" type="sibTrans" cxnId="{035E98C9-2FF5-C748-93E5-A5F9C1C8E479}">
      <dgm:prSet/>
      <dgm:spPr/>
      <dgm:t>
        <a:bodyPr/>
        <a:lstStyle/>
        <a:p>
          <a:endParaRPr lang="en-US"/>
        </a:p>
      </dgm:t>
    </dgm:pt>
    <dgm:pt modelId="{D70FBDC3-4EC0-D446-B398-6B3EF4C52FB6}">
      <dgm:prSet phldrT="[Text]" custT="1"/>
      <dgm:spPr/>
      <dgm:t>
        <a:bodyPr/>
        <a:lstStyle/>
        <a:p>
          <a:pPr algn="l"/>
          <a:endParaRPr lang="en-US" sz="1400" dirty="0"/>
        </a:p>
      </dgm:t>
    </dgm:pt>
    <dgm:pt modelId="{A6AC4726-B590-874F-B180-233AB8A44530}" type="parTrans" cxnId="{D93750EB-F11B-9D46-BFAA-5B4746576288}">
      <dgm:prSet/>
      <dgm:spPr/>
      <dgm:t>
        <a:bodyPr/>
        <a:lstStyle/>
        <a:p>
          <a:endParaRPr lang="en-US"/>
        </a:p>
      </dgm:t>
    </dgm:pt>
    <dgm:pt modelId="{BF424D3F-FBE1-F441-AA1B-8F4E8118DDDC}" type="sibTrans" cxnId="{D93750EB-F11B-9D46-BFAA-5B4746576288}">
      <dgm:prSet/>
      <dgm:spPr/>
      <dgm:t>
        <a:bodyPr/>
        <a:lstStyle/>
        <a:p>
          <a:endParaRPr lang="en-US"/>
        </a:p>
      </dgm:t>
    </dgm:pt>
    <dgm:pt modelId="{4BB86657-A817-9949-B2F7-FCF1E338E174}">
      <dgm:prSet phldrT="[Text]" custT="1"/>
      <dgm:spPr/>
      <dgm:t>
        <a:bodyPr/>
        <a:lstStyle/>
        <a:p>
          <a:r>
            <a:rPr lang="en-US" sz="1500" dirty="0" smtClean="0"/>
            <a:t>Classifier models</a:t>
          </a:r>
          <a:endParaRPr lang="en-US" sz="1500" dirty="0"/>
        </a:p>
      </dgm:t>
    </dgm:pt>
    <dgm:pt modelId="{58380FBD-4391-E64B-AF3A-129861E76CEF}" type="parTrans" cxnId="{8DADBD9A-D9C9-6A45-A94B-BD569BBEB747}">
      <dgm:prSet/>
      <dgm:spPr/>
      <dgm:t>
        <a:bodyPr/>
        <a:lstStyle/>
        <a:p>
          <a:endParaRPr lang="en-US"/>
        </a:p>
      </dgm:t>
    </dgm:pt>
    <dgm:pt modelId="{07CFE0C8-F602-474D-AB0A-A4822ED3CADE}" type="sibTrans" cxnId="{8DADBD9A-D9C9-6A45-A94B-BD569BBEB747}">
      <dgm:prSet/>
      <dgm:spPr/>
      <dgm:t>
        <a:bodyPr/>
        <a:lstStyle/>
        <a:p>
          <a:endParaRPr lang="en-US"/>
        </a:p>
      </dgm:t>
    </dgm:pt>
    <dgm:pt modelId="{23EE8484-D505-214A-828F-AF7BE41D6E18}" type="pres">
      <dgm:prSet presAssocID="{83E02475-14EF-614F-975F-BC35BEC5A90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DB0CCB-7B5B-0640-B214-E2E72F90BA41}" type="pres">
      <dgm:prSet presAssocID="{83E02475-14EF-614F-975F-BC35BEC5A90D}" presName="children" presStyleCnt="0"/>
      <dgm:spPr/>
      <dgm:t>
        <a:bodyPr/>
        <a:lstStyle/>
        <a:p>
          <a:endParaRPr lang="en-US"/>
        </a:p>
      </dgm:t>
    </dgm:pt>
    <dgm:pt modelId="{F89EEB56-5E7F-5644-9C9D-A7F3D0F18B7A}" type="pres">
      <dgm:prSet presAssocID="{83E02475-14EF-614F-975F-BC35BEC5A90D}" presName="child1group" presStyleCnt="0"/>
      <dgm:spPr/>
      <dgm:t>
        <a:bodyPr/>
        <a:lstStyle/>
        <a:p>
          <a:endParaRPr lang="en-US"/>
        </a:p>
      </dgm:t>
    </dgm:pt>
    <dgm:pt modelId="{EB5059AE-8C36-9645-B226-A4C468845F8D}" type="pres">
      <dgm:prSet presAssocID="{83E02475-14EF-614F-975F-BC35BEC5A90D}" presName="child1" presStyleLbl="bgAcc1" presStyleIdx="0" presStyleCnt="4" custScaleX="123063" custScaleY="140098" custLinFactNeighborX="-21521" custLinFactNeighborY="13438"/>
      <dgm:spPr/>
      <dgm:t>
        <a:bodyPr/>
        <a:lstStyle/>
        <a:p>
          <a:endParaRPr lang="en-US"/>
        </a:p>
      </dgm:t>
    </dgm:pt>
    <dgm:pt modelId="{7C0F747F-5AC2-B841-95F1-2AA3FF7941D0}" type="pres">
      <dgm:prSet presAssocID="{83E02475-14EF-614F-975F-BC35BEC5A90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13BED-56F6-7744-96F2-CA9298483FCA}" type="pres">
      <dgm:prSet presAssocID="{83E02475-14EF-614F-975F-BC35BEC5A90D}" presName="child2group" presStyleCnt="0"/>
      <dgm:spPr/>
      <dgm:t>
        <a:bodyPr/>
        <a:lstStyle/>
        <a:p>
          <a:endParaRPr lang="en-US"/>
        </a:p>
      </dgm:t>
    </dgm:pt>
    <dgm:pt modelId="{4DC32489-6F56-B64F-B6ED-069A4E9350C0}" type="pres">
      <dgm:prSet presAssocID="{83E02475-14EF-614F-975F-BC35BEC5A90D}" presName="child2" presStyleLbl="bgAcc1" presStyleIdx="1" presStyleCnt="4" custScaleX="127856" custScaleY="137944" custLinFactNeighborX="28566" custLinFactNeighborY="12361"/>
      <dgm:spPr/>
      <dgm:t>
        <a:bodyPr/>
        <a:lstStyle/>
        <a:p>
          <a:endParaRPr lang="en-US"/>
        </a:p>
      </dgm:t>
    </dgm:pt>
    <dgm:pt modelId="{A9392A44-5596-AF48-91FE-2BE42CD83721}" type="pres">
      <dgm:prSet presAssocID="{83E02475-14EF-614F-975F-BC35BEC5A90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2C28B-D5C8-5C49-A0A7-25E272468050}" type="pres">
      <dgm:prSet presAssocID="{83E02475-14EF-614F-975F-BC35BEC5A90D}" presName="child3group" presStyleCnt="0"/>
      <dgm:spPr/>
      <dgm:t>
        <a:bodyPr/>
        <a:lstStyle/>
        <a:p>
          <a:endParaRPr lang="en-US"/>
        </a:p>
      </dgm:t>
    </dgm:pt>
    <dgm:pt modelId="{F5894496-C481-6A43-B5D9-F2B230128B44}" type="pres">
      <dgm:prSet presAssocID="{83E02475-14EF-614F-975F-BC35BEC5A90D}" presName="child3" presStyleLbl="bgAcc1" presStyleIdx="2" presStyleCnt="4" custScaleX="128915" custScaleY="121962" custLinFactNeighborX="18110" custLinFactNeighborY="-13184"/>
      <dgm:spPr/>
      <dgm:t>
        <a:bodyPr/>
        <a:lstStyle/>
        <a:p>
          <a:endParaRPr lang="en-US"/>
        </a:p>
      </dgm:t>
    </dgm:pt>
    <dgm:pt modelId="{D359DD6D-AF0F-9646-9402-B9F80C250363}" type="pres">
      <dgm:prSet presAssocID="{83E02475-14EF-614F-975F-BC35BEC5A90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A713E-8CC3-FA40-B391-A6C9A33C0619}" type="pres">
      <dgm:prSet presAssocID="{83E02475-14EF-614F-975F-BC35BEC5A90D}" presName="child4group" presStyleCnt="0"/>
      <dgm:spPr/>
      <dgm:t>
        <a:bodyPr/>
        <a:lstStyle/>
        <a:p>
          <a:endParaRPr lang="en-US"/>
        </a:p>
      </dgm:t>
    </dgm:pt>
    <dgm:pt modelId="{7D9BEF53-5DFF-984F-A913-A146C368EAF9}" type="pres">
      <dgm:prSet presAssocID="{83E02475-14EF-614F-975F-BC35BEC5A90D}" presName="child4" presStyleLbl="bgAcc1" presStyleIdx="3" presStyleCnt="4" custScaleX="129355" custScaleY="122470" custLinFactNeighborX="-18375" custLinFactNeighborY="-13438"/>
      <dgm:spPr/>
      <dgm:t>
        <a:bodyPr/>
        <a:lstStyle/>
        <a:p>
          <a:endParaRPr lang="en-US"/>
        </a:p>
      </dgm:t>
    </dgm:pt>
    <dgm:pt modelId="{2D8D42BA-D23A-2E47-BDE4-FF401D63A6C2}" type="pres">
      <dgm:prSet presAssocID="{83E02475-14EF-614F-975F-BC35BEC5A90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825B6-6025-9E4B-8E0F-3DE02A44F8B7}" type="pres">
      <dgm:prSet presAssocID="{83E02475-14EF-614F-975F-BC35BEC5A90D}" presName="childPlaceholder" presStyleCnt="0"/>
      <dgm:spPr/>
      <dgm:t>
        <a:bodyPr/>
        <a:lstStyle/>
        <a:p>
          <a:endParaRPr lang="en-US"/>
        </a:p>
      </dgm:t>
    </dgm:pt>
    <dgm:pt modelId="{8D0335C7-B941-CF43-9976-1B894756CA9F}" type="pres">
      <dgm:prSet presAssocID="{83E02475-14EF-614F-975F-BC35BEC5A90D}" presName="circle" presStyleCnt="0"/>
      <dgm:spPr/>
      <dgm:t>
        <a:bodyPr/>
        <a:lstStyle/>
        <a:p>
          <a:endParaRPr lang="en-US"/>
        </a:p>
      </dgm:t>
    </dgm:pt>
    <dgm:pt modelId="{E07FAAD8-BD78-CA4B-9973-AAB2161CD4EA}" type="pres">
      <dgm:prSet presAssocID="{83E02475-14EF-614F-975F-BC35BEC5A90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5FB3D-FE08-4344-A683-BFA2E95DBAA9}" type="pres">
      <dgm:prSet presAssocID="{83E02475-14EF-614F-975F-BC35BEC5A90D}" presName="quadrant2" presStyleLbl="node1" presStyleIdx="1" presStyleCnt="4" custLinFactNeighborX="754" custLinFactNeighborY="-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9BC23E-1DE1-FA43-AA6C-2E34FABCF0B5}" type="pres">
      <dgm:prSet presAssocID="{83E02475-14EF-614F-975F-BC35BEC5A90D}" presName="quadrant3" presStyleLbl="node1" presStyleIdx="2" presStyleCnt="4" custLinFactNeighborX="591" custLinFactNeighborY="-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CF08C-1EA2-F04E-BFCA-5791E8BA4D69}" type="pres">
      <dgm:prSet presAssocID="{83E02475-14EF-614F-975F-BC35BEC5A90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3F9AD-ED05-1149-A520-5CD33CCAC23B}" type="pres">
      <dgm:prSet presAssocID="{83E02475-14EF-614F-975F-BC35BEC5A90D}" presName="quadrantPlaceholder" presStyleCnt="0"/>
      <dgm:spPr/>
      <dgm:t>
        <a:bodyPr/>
        <a:lstStyle/>
        <a:p>
          <a:endParaRPr lang="en-US"/>
        </a:p>
      </dgm:t>
    </dgm:pt>
    <dgm:pt modelId="{A8CBD0EB-D1B2-D849-A472-B97E42F8E233}" type="pres">
      <dgm:prSet presAssocID="{83E02475-14EF-614F-975F-BC35BEC5A90D}" presName="center1" presStyleLbl="fgShp" presStyleIdx="0" presStyleCnt="2" custScaleX="80545" custLinFactX="200000" custLinFactNeighborX="221943" custLinFactNeighborY="60745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49E6815-3FF2-8943-9C5A-245767DE6079}" type="pres">
      <dgm:prSet presAssocID="{83E02475-14EF-614F-975F-BC35BEC5A90D}" presName="center2" presStyleLbl="fgShp" presStyleIdx="1" presStyleCnt="2" custLinFactX="-200000" custLinFactNeighborX="-256149" custLinFactNeighborY="470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</dgm:ptLst>
  <dgm:cxnLst>
    <dgm:cxn modelId="{9A4D6AB0-E94B-034D-91AF-12C545558C6E}" type="presOf" srcId="{438EF7A4-CA34-A741-98A2-81BC7A3DA645}" destId="{EB5059AE-8C36-9645-B226-A4C468845F8D}" srcOrd="0" destOrd="1" presId="urn:microsoft.com/office/officeart/2005/8/layout/cycle4"/>
    <dgm:cxn modelId="{CAB22994-952D-7848-9F72-89705748D9B8}" srcId="{EC87F8E0-04BD-2F44-8ABC-B82856EA5D3B}" destId="{5F890D72-D772-F547-BCCB-876A215626E0}" srcOrd="1" destOrd="0" parTransId="{0B7226F5-7AF7-5E40-9632-34F29D57FF86}" sibTransId="{960DBFAD-8061-F041-B25A-11C4798150F7}"/>
    <dgm:cxn modelId="{7C8C4E96-D314-6D48-954D-F4EF48411A03}" type="presOf" srcId="{85028368-ACF7-BC47-9F56-B8AFBC78FE2B}" destId="{E7C5FB3D-FE08-4344-A683-BFA2E95DBAA9}" srcOrd="0" destOrd="0" presId="urn:microsoft.com/office/officeart/2005/8/layout/cycle4"/>
    <dgm:cxn modelId="{C7447370-5079-7C4C-844D-C44CB4281116}" type="presOf" srcId="{DCD9F792-5342-AC41-B1D5-7EF6096E0C70}" destId="{4DC32489-6F56-B64F-B6ED-069A4E9350C0}" srcOrd="0" destOrd="0" presId="urn:microsoft.com/office/officeart/2005/8/layout/cycle4"/>
    <dgm:cxn modelId="{129A4A55-D52F-C842-A651-DD5ADCBF9160}" type="presOf" srcId="{E411EBA9-BC05-9A4D-8B38-7EF52047BDA3}" destId="{4DC32489-6F56-B64F-B6ED-069A4E9350C0}" srcOrd="0" destOrd="1" presId="urn:microsoft.com/office/officeart/2005/8/layout/cycle4"/>
    <dgm:cxn modelId="{C2A47621-F647-144C-8C3A-4A823A10538E}" type="presOf" srcId="{C36B0319-C1B0-9445-80FD-45A2B790F55A}" destId="{F5894496-C481-6A43-B5D9-F2B230128B44}" srcOrd="0" destOrd="1" presId="urn:microsoft.com/office/officeart/2005/8/layout/cycle4"/>
    <dgm:cxn modelId="{A787F185-7848-124B-9F48-517BEF15D00C}" type="presOf" srcId="{6D096297-896C-B448-A1C4-2D459D321704}" destId="{F5894496-C481-6A43-B5D9-F2B230128B44}" srcOrd="0" destOrd="2" presId="urn:microsoft.com/office/officeart/2005/8/layout/cycle4"/>
    <dgm:cxn modelId="{15BA02FE-6C0C-C045-AFC4-864B3D0FE6A3}" type="presOf" srcId="{97CF0EB9-71D9-A840-AB07-C76827458D24}" destId="{7C0F747F-5AC2-B841-95F1-2AA3FF7941D0}" srcOrd="1" destOrd="3" presId="urn:microsoft.com/office/officeart/2005/8/layout/cycle4"/>
    <dgm:cxn modelId="{0B800ED5-C6FD-F04D-9798-8F711164974A}" type="presOf" srcId="{EB2A341F-A4CB-F540-9C2D-8CBD87BCBDBB}" destId="{4DC32489-6F56-B64F-B6ED-069A4E9350C0}" srcOrd="0" destOrd="3" presId="urn:microsoft.com/office/officeart/2005/8/layout/cycle4"/>
    <dgm:cxn modelId="{A255A750-23DB-2B4E-9C4A-0CDF44794957}" type="presOf" srcId="{E411EBA9-BC05-9A4D-8B38-7EF52047BDA3}" destId="{A9392A44-5596-AF48-91FE-2BE42CD83721}" srcOrd="1" destOrd="1" presId="urn:microsoft.com/office/officeart/2005/8/layout/cycle4"/>
    <dgm:cxn modelId="{5A54114E-3486-E343-B043-1439BFB1D7E8}" srcId="{7D664BE8-5B4C-774F-8A7B-D1360D32862E}" destId="{58EA1819-167B-8E46-8E64-D67A850C2AA9}" srcOrd="2" destOrd="0" parTransId="{5222739A-3E87-8146-8066-4AF594807696}" sibTransId="{3B1500FC-3738-A64D-9B1F-E535F62BD54E}"/>
    <dgm:cxn modelId="{9BE22868-309D-C440-99A7-6776E355A9D3}" srcId="{85028368-ACF7-BC47-9F56-B8AFBC78FE2B}" destId="{E411EBA9-BC05-9A4D-8B38-7EF52047BDA3}" srcOrd="1" destOrd="0" parTransId="{E254008D-5174-C049-9277-66C6929B57D4}" sibTransId="{F9948D4A-A52A-D943-9B21-4BA03B48430B}"/>
    <dgm:cxn modelId="{56470B72-1C48-ED4C-82DA-16A04038D8C6}" type="presOf" srcId="{6872F15F-8A58-9043-A315-E0331EF4ECE7}" destId="{A9392A44-5596-AF48-91FE-2BE42CD83721}" srcOrd="1" destOrd="2" presId="urn:microsoft.com/office/officeart/2005/8/layout/cycle4"/>
    <dgm:cxn modelId="{E4ECA1AD-EF17-704E-8BAD-1F90F544B46F}" type="presOf" srcId="{83E02475-14EF-614F-975F-BC35BEC5A90D}" destId="{23EE8484-D505-214A-828F-AF7BE41D6E18}" srcOrd="0" destOrd="0" presId="urn:microsoft.com/office/officeart/2005/8/layout/cycle4"/>
    <dgm:cxn modelId="{4D4EBD36-9BA1-8746-81A1-D377FE9B1B43}" type="presOf" srcId="{438EF7A4-CA34-A741-98A2-81BC7A3DA645}" destId="{7C0F747F-5AC2-B841-95F1-2AA3FF7941D0}" srcOrd="1" destOrd="1" presId="urn:microsoft.com/office/officeart/2005/8/layout/cycle4"/>
    <dgm:cxn modelId="{C0A18561-C918-9749-B5C8-99C66B928C6E}" type="presOf" srcId="{DCD9F792-5342-AC41-B1D5-7EF6096E0C70}" destId="{A9392A44-5596-AF48-91FE-2BE42CD83721}" srcOrd="1" destOrd="0" presId="urn:microsoft.com/office/officeart/2005/8/layout/cycle4"/>
    <dgm:cxn modelId="{79C51D32-47FD-BA4F-B6A5-55E8AEF5A8C8}" type="presOf" srcId="{4E60A525-EB58-304C-AF3E-3D0A01BD25E6}" destId="{2D8D42BA-D23A-2E47-BDE4-FF401D63A6C2}" srcOrd="1" destOrd="2" presId="urn:microsoft.com/office/officeart/2005/8/layout/cycle4"/>
    <dgm:cxn modelId="{B31C91F1-9096-8A46-85C7-46929BA8DD9E}" type="presOf" srcId="{D70FBDC3-4EC0-D446-B398-6B3EF4C52FB6}" destId="{F5894496-C481-6A43-B5D9-F2B230128B44}" srcOrd="0" destOrd="0" presId="urn:microsoft.com/office/officeart/2005/8/layout/cycle4"/>
    <dgm:cxn modelId="{6F8EFE75-CE46-3843-B7FD-FE7AEBF7D8ED}" type="presOf" srcId="{5F890D72-D772-F547-BCCB-876A215626E0}" destId="{2D8D42BA-D23A-2E47-BDE4-FF401D63A6C2}" srcOrd="1" destOrd="1" presId="urn:microsoft.com/office/officeart/2005/8/layout/cycle4"/>
    <dgm:cxn modelId="{035E98C9-2FF5-C748-93E5-A5F9C1C8E479}" srcId="{85028368-ACF7-BC47-9F56-B8AFBC78FE2B}" destId="{DCD9F792-5342-AC41-B1D5-7EF6096E0C70}" srcOrd="0" destOrd="0" parTransId="{B64D3376-7750-0B49-8EC9-2476CBAC6C59}" sibTransId="{E9D5393D-973F-6A40-84B9-0BF1031B4079}"/>
    <dgm:cxn modelId="{E07FD56D-8AF7-6F49-BB06-CDF4A5259F42}" type="presOf" srcId="{7CA99A6E-81BA-A947-9F63-1C6CB3FDDCF1}" destId="{7C0F747F-5AC2-B841-95F1-2AA3FF7941D0}" srcOrd="1" destOrd="0" presId="urn:microsoft.com/office/officeart/2005/8/layout/cycle4"/>
    <dgm:cxn modelId="{1A728441-98F4-6E4B-96D6-6E8360A3F66E}" type="presOf" srcId="{4E60A525-EB58-304C-AF3E-3D0A01BD25E6}" destId="{7D9BEF53-5DFF-984F-A913-A146C368EAF9}" srcOrd="0" destOrd="2" presId="urn:microsoft.com/office/officeart/2005/8/layout/cycle4"/>
    <dgm:cxn modelId="{94EA4E22-FBF3-624F-B4A7-4D9FD5F02B9B}" srcId="{A12103A7-16A1-CC4B-856B-7E5A4623D87B}" destId="{C36B0319-C1B0-9445-80FD-45A2B790F55A}" srcOrd="1" destOrd="0" parTransId="{813E9EDA-D7EF-324C-93B2-1AC586E26771}" sibTransId="{1CA03FE7-A1E9-9645-A9ED-3953D20B1D1F}"/>
    <dgm:cxn modelId="{3E6F4783-1020-A948-9D19-F3248DCD2E30}" type="presOf" srcId="{A12103A7-16A1-CC4B-856B-7E5A4623D87B}" destId="{929BC23E-1DE1-FA43-AA6C-2E34FABCF0B5}" srcOrd="0" destOrd="0" presId="urn:microsoft.com/office/officeart/2005/8/layout/cycle4"/>
    <dgm:cxn modelId="{9351D28A-1F91-1F44-AD8D-C30FE7FF0E7D}" srcId="{7D664BE8-5B4C-774F-8A7B-D1360D32862E}" destId="{97CF0EB9-71D9-A840-AB07-C76827458D24}" srcOrd="3" destOrd="0" parTransId="{5100D382-AD65-A340-9ADF-4F05AA232153}" sibTransId="{0203BB4E-CC18-1E46-9B6A-9672185E1C60}"/>
    <dgm:cxn modelId="{6C2854B9-F76E-5F44-BD88-C0A1666AC146}" type="presOf" srcId="{6872F15F-8A58-9043-A315-E0331EF4ECE7}" destId="{4DC32489-6F56-B64F-B6ED-069A4E9350C0}" srcOrd="0" destOrd="2" presId="urn:microsoft.com/office/officeart/2005/8/layout/cycle4"/>
    <dgm:cxn modelId="{D93750EB-F11B-9D46-BFAA-5B4746576288}" srcId="{A12103A7-16A1-CC4B-856B-7E5A4623D87B}" destId="{D70FBDC3-4EC0-D446-B398-6B3EF4C52FB6}" srcOrd="0" destOrd="0" parTransId="{A6AC4726-B590-874F-B180-233AB8A44530}" sibTransId="{BF424D3F-FBE1-F441-AA1B-8F4E8118DDDC}"/>
    <dgm:cxn modelId="{9854D543-2D5F-F046-A85C-AE00E27B74A1}" srcId="{EC87F8E0-04BD-2F44-8ABC-B82856EA5D3B}" destId="{4E60A525-EB58-304C-AF3E-3D0A01BD25E6}" srcOrd="2" destOrd="0" parTransId="{E668B44B-7C5F-6F48-B2A1-CE4C3929A852}" sibTransId="{9A3B7680-9082-5A49-B1D6-5F30CF722B5B}"/>
    <dgm:cxn modelId="{7EAA86A5-7B99-9644-AD3B-3F01D42589CA}" type="presOf" srcId="{58EA1819-167B-8E46-8E64-D67A850C2AA9}" destId="{7C0F747F-5AC2-B841-95F1-2AA3FF7941D0}" srcOrd="1" destOrd="2" presId="urn:microsoft.com/office/officeart/2005/8/layout/cycle4"/>
    <dgm:cxn modelId="{1766D34D-2F33-B744-B7D2-CF606A12696B}" srcId="{85028368-ACF7-BC47-9F56-B8AFBC78FE2B}" destId="{EB2A341F-A4CB-F540-9C2D-8CBD87BCBDBB}" srcOrd="3" destOrd="0" parTransId="{A3DC2BC2-3108-4744-9096-9DD6DD6472FE}" sibTransId="{CA852FC2-EE02-104B-9962-1A010F7DEAD9}"/>
    <dgm:cxn modelId="{0FD6571C-964B-954D-A65A-A96BB324B85B}" srcId="{A12103A7-16A1-CC4B-856B-7E5A4623D87B}" destId="{E798BDCB-44C3-9246-9BDD-87123FAFDED0}" srcOrd="3" destOrd="0" parTransId="{D8348CEB-D337-3D45-97DE-CC9843B72DD3}" sibTransId="{3F7837D8-1BE1-0541-BECC-376F01822325}"/>
    <dgm:cxn modelId="{A7CAC9C5-F717-8A4D-8C3A-28869DAD85DF}" type="presOf" srcId="{D70FBDC3-4EC0-D446-B398-6B3EF4C52FB6}" destId="{D359DD6D-AF0F-9646-9402-B9F80C250363}" srcOrd="1" destOrd="0" presId="urn:microsoft.com/office/officeart/2005/8/layout/cycle4"/>
    <dgm:cxn modelId="{15F30B3B-D05E-7545-A727-173764688050}" type="presOf" srcId="{4BB86657-A817-9949-B2F7-FCF1E338E174}" destId="{2D8D42BA-D23A-2E47-BDE4-FF401D63A6C2}" srcOrd="1" destOrd="0" presId="urn:microsoft.com/office/officeart/2005/8/layout/cycle4"/>
    <dgm:cxn modelId="{F27A6E46-5EAC-4B45-A9B7-926037AF9FDA}" type="presOf" srcId="{5F890D72-D772-F547-BCCB-876A215626E0}" destId="{7D9BEF53-5DFF-984F-A913-A146C368EAF9}" srcOrd="0" destOrd="1" presId="urn:microsoft.com/office/officeart/2005/8/layout/cycle4"/>
    <dgm:cxn modelId="{F3D972A5-408C-4747-BB85-185349DF48E6}" srcId="{7D664BE8-5B4C-774F-8A7B-D1360D32862E}" destId="{438EF7A4-CA34-A741-98A2-81BC7A3DA645}" srcOrd="1" destOrd="0" parTransId="{B05310BA-DF6D-6F41-A991-501C72BA9170}" sibTransId="{F3117006-EF11-DA49-86F5-AB5029FFF917}"/>
    <dgm:cxn modelId="{7B79EB70-0DD0-C146-A2FC-3E6A7DE45927}" srcId="{83E02475-14EF-614F-975F-BC35BEC5A90D}" destId="{EC87F8E0-04BD-2F44-8ABC-B82856EA5D3B}" srcOrd="3" destOrd="0" parTransId="{FC17C09B-FE48-3F47-A2C2-15AB2913F1FC}" sibTransId="{EDC5DF00-FCDD-4A41-B150-D6A90D3E9D2E}"/>
    <dgm:cxn modelId="{8DADBD9A-D9C9-6A45-A94B-BD569BBEB747}" srcId="{EC87F8E0-04BD-2F44-8ABC-B82856EA5D3B}" destId="{4BB86657-A817-9949-B2F7-FCF1E338E174}" srcOrd="0" destOrd="0" parTransId="{58380FBD-4391-E64B-AF3A-129861E76CEF}" sibTransId="{07CFE0C8-F602-474D-AB0A-A4822ED3CADE}"/>
    <dgm:cxn modelId="{7CF36210-0B79-FF4B-93F5-30ADCDF1D15C}" type="presOf" srcId="{EB2A341F-A4CB-F540-9C2D-8CBD87BCBDBB}" destId="{A9392A44-5596-AF48-91FE-2BE42CD83721}" srcOrd="1" destOrd="3" presId="urn:microsoft.com/office/officeart/2005/8/layout/cycle4"/>
    <dgm:cxn modelId="{BE75B5B4-55B8-8D4F-A3CA-955F1814B787}" type="presOf" srcId="{97CF0EB9-71D9-A840-AB07-C76827458D24}" destId="{EB5059AE-8C36-9645-B226-A4C468845F8D}" srcOrd="0" destOrd="3" presId="urn:microsoft.com/office/officeart/2005/8/layout/cycle4"/>
    <dgm:cxn modelId="{528128AD-8C84-FD4B-9E74-1480CFD55F6F}" srcId="{85028368-ACF7-BC47-9F56-B8AFBC78FE2B}" destId="{6872F15F-8A58-9043-A315-E0331EF4ECE7}" srcOrd="2" destOrd="0" parTransId="{EFF3B8A4-75D7-124F-8BC7-29C45BC59709}" sibTransId="{1889C35F-3977-E54E-8CF8-32A52381E468}"/>
    <dgm:cxn modelId="{C36B0FB2-A7FB-8C48-B390-8D42BE7995F2}" type="presOf" srcId="{E798BDCB-44C3-9246-9BDD-87123FAFDED0}" destId="{F5894496-C481-6A43-B5D9-F2B230128B44}" srcOrd="0" destOrd="3" presId="urn:microsoft.com/office/officeart/2005/8/layout/cycle4"/>
    <dgm:cxn modelId="{0736B112-32E7-4640-9C08-3FEFF0FF7B62}" type="presOf" srcId="{4BB86657-A817-9949-B2F7-FCF1E338E174}" destId="{7D9BEF53-5DFF-984F-A913-A146C368EAF9}" srcOrd="0" destOrd="0" presId="urn:microsoft.com/office/officeart/2005/8/layout/cycle4"/>
    <dgm:cxn modelId="{E0CC7253-36E8-384D-BA28-5B98A77313CD}" srcId="{83E02475-14EF-614F-975F-BC35BEC5A90D}" destId="{A12103A7-16A1-CC4B-856B-7E5A4623D87B}" srcOrd="2" destOrd="0" parTransId="{6C81E063-9DE0-654A-B245-AA59F9530359}" sibTransId="{7DDF2CDC-5A1F-EB4E-A902-9F8FF11DF489}"/>
    <dgm:cxn modelId="{845BACC1-0CB4-124F-9C66-62169B58A603}" srcId="{83E02475-14EF-614F-975F-BC35BEC5A90D}" destId="{85028368-ACF7-BC47-9F56-B8AFBC78FE2B}" srcOrd="1" destOrd="0" parTransId="{9313BDCE-A245-464D-9BFD-D92DA0F5B717}" sibTransId="{E15355BC-B400-AB44-9092-74DF745317F9}"/>
    <dgm:cxn modelId="{02EDF975-5B64-A94A-BEF6-7B1D0971644B}" type="presOf" srcId="{C36B0319-C1B0-9445-80FD-45A2B790F55A}" destId="{D359DD6D-AF0F-9646-9402-B9F80C250363}" srcOrd="1" destOrd="1" presId="urn:microsoft.com/office/officeart/2005/8/layout/cycle4"/>
    <dgm:cxn modelId="{4B7029A0-9A6F-A447-AC21-EAF18112C95E}" srcId="{A12103A7-16A1-CC4B-856B-7E5A4623D87B}" destId="{6D096297-896C-B448-A1C4-2D459D321704}" srcOrd="2" destOrd="0" parTransId="{319B7084-6808-BF45-B06A-854EEF1DAFDD}" sibTransId="{DBA5BB93-2FFE-9E4F-A544-20AEE7B5EA03}"/>
    <dgm:cxn modelId="{508E2CB6-D96B-364E-A8B7-DD4C958E2365}" srcId="{7D664BE8-5B4C-774F-8A7B-D1360D32862E}" destId="{7CA99A6E-81BA-A947-9F63-1C6CB3FDDCF1}" srcOrd="0" destOrd="0" parTransId="{5DA5F7BA-591A-4E49-A608-123454C09167}" sibTransId="{F7EB934E-0DFC-E245-AD5A-CF156DAB0F7B}"/>
    <dgm:cxn modelId="{95049D08-3AF5-444C-A4E2-AFF08C5E1E56}" type="presOf" srcId="{E798BDCB-44C3-9246-9BDD-87123FAFDED0}" destId="{D359DD6D-AF0F-9646-9402-B9F80C250363}" srcOrd="1" destOrd="3" presId="urn:microsoft.com/office/officeart/2005/8/layout/cycle4"/>
    <dgm:cxn modelId="{69C32099-FEB7-2442-A009-30D06D1057ED}" type="presOf" srcId="{6D096297-896C-B448-A1C4-2D459D321704}" destId="{D359DD6D-AF0F-9646-9402-B9F80C250363}" srcOrd="1" destOrd="2" presId="urn:microsoft.com/office/officeart/2005/8/layout/cycle4"/>
    <dgm:cxn modelId="{B58EA40E-8DCC-5148-BFA5-9DA38CBE2E1E}" type="presOf" srcId="{EC87F8E0-04BD-2F44-8ABC-B82856EA5D3B}" destId="{5DFCF08C-1EA2-F04E-BFCA-5791E8BA4D69}" srcOrd="0" destOrd="0" presId="urn:microsoft.com/office/officeart/2005/8/layout/cycle4"/>
    <dgm:cxn modelId="{01212F71-BA27-164A-AF91-1E1026E625B3}" type="presOf" srcId="{7CA99A6E-81BA-A947-9F63-1C6CB3FDDCF1}" destId="{EB5059AE-8C36-9645-B226-A4C468845F8D}" srcOrd="0" destOrd="0" presId="urn:microsoft.com/office/officeart/2005/8/layout/cycle4"/>
    <dgm:cxn modelId="{15FC306C-2D22-C940-A802-9F45F0E98925}" type="presOf" srcId="{7D664BE8-5B4C-774F-8A7B-D1360D32862E}" destId="{E07FAAD8-BD78-CA4B-9973-AAB2161CD4EA}" srcOrd="0" destOrd="0" presId="urn:microsoft.com/office/officeart/2005/8/layout/cycle4"/>
    <dgm:cxn modelId="{2ED2AF8A-10ED-1C42-977A-9B65FDB64720}" type="presOf" srcId="{58EA1819-167B-8E46-8E64-D67A850C2AA9}" destId="{EB5059AE-8C36-9645-B226-A4C468845F8D}" srcOrd="0" destOrd="2" presId="urn:microsoft.com/office/officeart/2005/8/layout/cycle4"/>
    <dgm:cxn modelId="{21EF780F-CE6C-8146-A468-864C15984CF7}" srcId="{83E02475-14EF-614F-975F-BC35BEC5A90D}" destId="{7D664BE8-5B4C-774F-8A7B-D1360D32862E}" srcOrd="0" destOrd="0" parTransId="{B353B809-7982-C34E-854E-22E3BE9FCD16}" sibTransId="{911EAAA3-7149-0645-BF87-EF550DB0C2A6}"/>
    <dgm:cxn modelId="{AC887B23-179A-8740-A796-8F0BFD1A65D5}" type="presParOf" srcId="{23EE8484-D505-214A-828F-AF7BE41D6E18}" destId="{07DB0CCB-7B5B-0640-B214-E2E72F90BA41}" srcOrd="0" destOrd="0" presId="urn:microsoft.com/office/officeart/2005/8/layout/cycle4"/>
    <dgm:cxn modelId="{7C739C9E-0CF4-374F-AC4A-ABFC85BE1640}" type="presParOf" srcId="{07DB0CCB-7B5B-0640-B214-E2E72F90BA41}" destId="{F89EEB56-5E7F-5644-9C9D-A7F3D0F18B7A}" srcOrd="0" destOrd="0" presId="urn:microsoft.com/office/officeart/2005/8/layout/cycle4"/>
    <dgm:cxn modelId="{77A93416-888B-5648-B6CA-A0334757BBAC}" type="presParOf" srcId="{F89EEB56-5E7F-5644-9C9D-A7F3D0F18B7A}" destId="{EB5059AE-8C36-9645-B226-A4C468845F8D}" srcOrd="0" destOrd="0" presId="urn:microsoft.com/office/officeart/2005/8/layout/cycle4"/>
    <dgm:cxn modelId="{7604B6EF-C204-D84B-ABF0-A86B4BC5CD0E}" type="presParOf" srcId="{F89EEB56-5E7F-5644-9C9D-A7F3D0F18B7A}" destId="{7C0F747F-5AC2-B841-95F1-2AA3FF7941D0}" srcOrd="1" destOrd="0" presId="urn:microsoft.com/office/officeart/2005/8/layout/cycle4"/>
    <dgm:cxn modelId="{60F7CC06-9065-5A41-A7D3-C2CBFC281AB1}" type="presParOf" srcId="{07DB0CCB-7B5B-0640-B214-E2E72F90BA41}" destId="{49C13BED-56F6-7744-96F2-CA9298483FCA}" srcOrd="1" destOrd="0" presId="urn:microsoft.com/office/officeart/2005/8/layout/cycle4"/>
    <dgm:cxn modelId="{D0DFC547-E187-FA4F-8F1C-399BE6CB0524}" type="presParOf" srcId="{49C13BED-56F6-7744-96F2-CA9298483FCA}" destId="{4DC32489-6F56-B64F-B6ED-069A4E9350C0}" srcOrd="0" destOrd="0" presId="urn:microsoft.com/office/officeart/2005/8/layout/cycle4"/>
    <dgm:cxn modelId="{7CCEA1C8-34CC-604E-8B25-5DAB0A48759A}" type="presParOf" srcId="{49C13BED-56F6-7744-96F2-CA9298483FCA}" destId="{A9392A44-5596-AF48-91FE-2BE42CD83721}" srcOrd="1" destOrd="0" presId="urn:microsoft.com/office/officeart/2005/8/layout/cycle4"/>
    <dgm:cxn modelId="{681FD4B7-FA9A-9448-8339-2A53A154C682}" type="presParOf" srcId="{07DB0CCB-7B5B-0640-B214-E2E72F90BA41}" destId="{AED2C28B-D5C8-5C49-A0A7-25E272468050}" srcOrd="2" destOrd="0" presId="urn:microsoft.com/office/officeart/2005/8/layout/cycle4"/>
    <dgm:cxn modelId="{D53E7D67-4B38-1C46-A54A-462EFE910B9D}" type="presParOf" srcId="{AED2C28B-D5C8-5C49-A0A7-25E272468050}" destId="{F5894496-C481-6A43-B5D9-F2B230128B44}" srcOrd="0" destOrd="0" presId="urn:microsoft.com/office/officeart/2005/8/layout/cycle4"/>
    <dgm:cxn modelId="{4794C790-8A0D-B240-8271-C394DE9B6B1C}" type="presParOf" srcId="{AED2C28B-D5C8-5C49-A0A7-25E272468050}" destId="{D359DD6D-AF0F-9646-9402-B9F80C250363}" srcOrd="1" destOrd="0" presId="urn:microsoft.com/office/officeart/2005/8/layout/cycle4"/>
    <dgm:cxn modelId="{6ACBF9F1-1221-2B44-960D-617F88936DDD}" type="presParOf" srcId="{07DB0CCB-7B5B-0640-B214-E2E72F90BA41}" destId="{130A713E-8CC3-FA40-B391-A6C9A33C0619}" srcOrd="3" destOrd="0" presId="urn:microsoft.com/office/officeart/2005/8/layout/cycle4"/>
    <dgm:cxn modelId="{3E020FE7-4DDB-AF44-B9BE-87DBE857705A}" type="presParOf" srcId="{130A713E-8CC3-FA40-B391-A6C9A33C0619}" destId="{7D9BEF53-5DFF-984F-A913-A146C368EAF9}" srcOrd="0" destOrd="0" presId="urn:microsoft.com/office/officeart/2005/8/layout/cycle4"/>
    <dgm:cxn modelId="{32F8AD25-1BF6-8843-B271-87AF60B18A98}" type="presParOf" srcId="{130A713E-8CC3-FA40-B391-A6C9A33C0619}" destId="{2D8D42BA-D23A-2E47-BDE4-FF401D63A6C2}" srcOrd="1" destOrd="0" presId="urn:microsoft.com/office/officeart/2005/8/layout/cycle4"/>
    <dgm:cxn modelId="{9B001A96-C9CD-C445-9A87-AE26617D2016}" type="presParOf" srcId="{07DB0CCB-7B5B-0640-B214-E2E72F90BA41}" destId="{5DD825B6-6025-9E4B-8E0F-3DE02A44F8B7}" srcOrd="4" destOrd="0" presId="urn:microsoft.com/office/officeart/2005/8/layout/cycle4"/>
    <dgm:cxn modelId="{FDCD8DD1-F9D8-5E44-9496-9FE24D8E88D0}" type="presParOf" srcId="{23EE8484-D505-214A-828F-AF7BE41D6E18}" destId="{8D0335C7-B941-CF43-9976-1B894756CA9F}" srcOrd="1" destOrd="0" presId="urn:microsoft.com/office/officeart/2005/8/layout/cycle4"/>
    <dgm:cxn modelId="{50CA9247-4BE8-914F-B9D7-F33EBA96E864}" type="presParOf" srcId="{8D0335C7-B941-CF43-9976-1B894756CA9F}" destId="{E07FAAD8-BD78-CA4B-9973-AAB2161CD4EA}" srcOrd="0" destOrd="0" presId="urn:microsoft.com/office/officeart/2005/8/layout/cycle4"/>
    <dgm:cxn modelId="{25E671FB-6D5C-9040-8942-F6B20CF179DA}" type="presParOf" srcId="{8D0335C7-B941-CF43-9976-1B894756CA9F}" destId="{E7C5FB3D-FE08-4344-A683-BFA2E95DBAA9}" srcOrd="1" destOrd="0" presId="urn:microsoft.com/office/officeart/2005/8/layout/cycle4"/>
    <dgm:cxn modelId="{36947471-444E-474F-9E43-2431EBF19BB6}" type="presParOf" srcId="{8D0335C7-B941-CF43-9976-1B894756CA9F}" destId="{929BC23E-1DE1-FA43-AA6C-2E34FABCF0B5}" srcOrd="2" destOrd="0" presId="urn:microsoft.com/office/officeart/2005/8/layout/cycle4"/>
    <dgm:cxn modelId="{05AB81D4-2C62-8C4D-9D3A-842FFFB33886}" type="presParOf" srcId="{8D0335C7-B941-CF43-9976-1B894756CA9F}" destId="{5DFCF08C-1EA2-F04E-BFCA-5791E8BA4D69}" srcOrd="3" destOrd="0" presId="urn:microsoft.com/office/officeart/2005/8/layout/cycle4"/>
    <dgm:cxn modelId="{92762B48-5331-BE4A-B983-69BD11AEF12F}" type="presParOf" srcId="{8D0335C7-B941-CF43-9976-1B894756CA9F}" destId="{B333F9AD-ED05-1149-A520-5CD33CCAC23B}" srcOrd="4" destOrd="0" presId="urn:microsoft.com/office/officeart/2005/8/layout/cycle4"/>
    <dgm:cxn modelId="{24DCF327-3D30-7B45-8738-EED103C4834D}" type="presParOf" srcId="{23EE8484-D505-214A-828F-AF7BE41D6E18}" destId="{A8CBD0EB-D1B2-D849-A472-B97E42F8E233}" srcOrd="2" destOrd="0" presId="urn:microsoft.com/office/officeart/2005/8/layout/cycle4"/>
    <dgm:cxn modelId="{FC8E0071-3207-A143-A754-761756116339}" type="presParOf" srcId="{23EE8484-D505-214A-828F-AF7BE41D6E18}" destId="{849E6815-3FF2-8943-9C5A-245767DE607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94496-C481-6A43-B5D9-F2B230128B44}">
      <dsp:nvSpPr>
        <dsp:cNvPr id="0" name=""/>
        <dsp:cNvSpPr/>
      </dsp:nvSpPr>
      <dsp:spPr>
        <a:xfrm>
          <a:off x="5383226" y="3405837"/>
          <a:ext cx="3476891" cy="2130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Classification models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HLOCV data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Technical indicators</a:t>
          </a:r>
          <a:endParaRPr lang="en-US" sz="1500" kern="1200" dirty="0"/>
        </a:p>
      </dsp:txBody>
      <dsp:txXfrm>
        <a:off x="6473100" y="3985334"/>
        <a:ext cx="2340211" cy="1504460"/>
      </dsp:txXfrm>
    </dsp:sp>
    <dsp:sp modelId="{7D9BEF53-5DFF-984F-A913-A146C368EAF9}">
      <dsp:nvSpPr>
        <dsp:cNvPr id="0" name=""/>
        <dsp:cNvSpPr/>
      </dsp:nvSpPr>
      <dsp:spPr>
        <a:xfrm>
          <a:off x="0" y="3396962"/>
          <a:ext cx="3488758" cy="2139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Classifier models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Spot and future price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Demand/supply indicators </a:t>
          </a:r>
          <a:endParaRPr lang="en-US" sz="1500" kern="1200" dirty="0"/>
        </a:p>
      </dsp:txBody>
      <dsp:txXfrm>
        <a:off x="47001" y="3978872"/>
        <a:ext cx="2348128" cy="1510726"/>
      </dsp:txXfrm>
    </dsp:sp>
    <dsp:sp modelId="{4DC32489-6F56-B64F-B6ED-069A4E9350C0}">
      <dsp:nvSpPr>
        <dsp:cNvPr id="0" name=""/>
        <dsp:cNvSpPr/>
      </dsp:nvSpPr>
      <dsp:spPr>
        <a:xfrm>
          <a:off x="5411788" y="-8"/>
          <a:ext cx="3448329" cy="2409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preparation: train test split, oversampling, standard scalar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Modeling: logistic regression, random forests, SVM </a:t>
          </a:r>
          <a:endParaRPr lang="en-US" sz="15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6499226" y="52931"/>
        <a:ext cx="2307952" cy="1701607"/>
      </dsp:txXfrm>
    </dsp:sp>
    <dsp:sp modelId="{EB5059AE-8C36-9645-B226-A4C468845F8D}">
      <dsp:nvSpPr>
        <dsp:cNvPr id="0" name=""/>
        <dsp:cNvSpPr/>
      </dsp:nvSpPr>
      <dsp:spPr>
        <a:xfrm>
          <a:off x="0" y="-8"/>
          <a:ext cx="3319060" cy="24476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Deep learning neural networks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Multi class classification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 Data preparation</a:t>
          </a:r>
          <a:endParaRPr lang="en-US" sz="1500" kern="1200" dirty="0"/>
        </a:p>
      </dsp:txBody>
      <dsp:txXfrm>
        <a:off x="53766" y="53758"/>
        <a:ext cx="2215810" cy="1728177"/>
      </dsp:txXfrm>
    </dsp:sp>
    <dsp:sp modelId="{E07FAAD8-BD78-CA4B-9973-AAB2161CD4EA}">
      <dsp:nvSpPr>
        <dsp:cNvPr id="0" name=""/>
        <dsp:cNvSpPr/>
      </dsp:nvSpPr>
      <dsp:spPr>
        <a:xfrm>
          <a:off x="2011456" y="349693"/>
          <a:ext cx="2364006" cy="236400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Macro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2703857" y="1042094"/>
        <a:ext cx="1671605" cy="1671605"/>
      </dsp:txXfrm>
    </dsp:sp>
    <dsp:sp modelId="{E7C5FB3D-FE08-4344-A683-BFA2E95DBAA9}">
      <dsp:nvSpPr>
        <dsp:cNvPr id="0" name=""/>
        <dsp:cNvSpPr/>
      </dsp:nvSpPr>
      <dsp:spPr>
        <a:xfrm rot="5400000">
          <a:off x="4502479" y="349386"/>
          <a:ext cx="2364006" cy="236400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Aggregator</a:t>
          </a:r>
          <a:endParaRPr lang="en-US" sz="1900" kern="1200" dirty="0">
            <a:solidFill>
              <a:srgbClr val="000000"/>
            </a:solidFill>
          </a:endParaRPr>
        </a:p>
      </dsp:txBody>
      <dsp:txXfrm rot="-5400000">
        <a:off x="4502479" y="1041787"/>
        <a:ext cx="1671605" cy="1671605"/>
      </dsp:txXfrm>
    </dsp:sp>
    <dsp:sp modelId="{929BC23E-1DE1-FA43-AA6C-2E34FABCF0B5}">
      <dsp:nvSpPr>
        <dsp:cNvPr id="0" name=""/>
        <dsp:cNvSpPr/>
      </dsp:nvSpPr>
      <dsp:spPr>
        <a:xfrm rot="10800000">
          <a:off x="4498626" y="2822868"/>
          <a:ext cx="2364006" cy="236400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Technical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4498626" y="2822868"/>
        <a:ext cx="1671605" cy="1671605"/>
      </dsp:txXfrm>
    </dsp:sp>
    <dsp:sp modelId="{5DFCF08C-1EA2-F04E-BFCA-5791E8BA4D69}">
      <dsp:nvSpPr>
        <dsp:cNvPr id="0" name=""/>
        <dsp:cNvSpPr/>
      </dsp:nvSpPr>
      <dsp:spPr>
        <a:xfrm rot="16200000">
          <a:off x="2011456" y="2822891"/>
          <a:ext cx="2364006" cy="236400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Fundamental </a:t>
          </a:r>
          <a:endParaRPr lang="en-US" sz="1900" kern="1200" dirty="0">
            <a:solidFill>
              <a:srgbClr val="000000"/>
            </a:solidFill>
          </a:endParaRPr>
        </a:p>
      </dsp:txBody>
      <dsp:txXfrm rot="5400000">
        <a:off x="2703857" y="2822891"/>
        <a:ext cx="1671605" cy="1671605"/>
      </dsp:txXfrm>
    </dsp:sp>
    <dsp:sp modelId="{A8CBD0EB-D1B2-D849-A472-B97E42F8E233}">
      <dsp:nvSpPr>
        <dsp:cNvPr id="0" name=""/>
        <dsp:cNvSpPr/>
      </dsp:nvSpPr>
      <dsp:spPr>
        <a:xfrm>
          <a:off x="7545291" y="2708068"/>
          <a:ext cx="657416" cy="709747"/>
        </a:xfrm>
        <a:prstGeom prst="circularArrow">
          <a:avLst/>
        </a:prstGeom>
        <a:solidFill>
          <a:schemeClr val="lt1"/>
        </a:solidFill>
        <a:ln w="31750" cap="flat" cmpd="sng" algn="ctr">
          <a:solidFill>
            <a:schemeClr val="bg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49E6815-3FF2-8943-9C5A-245767DE6079}">
      <dsp:nvSpPr>
        <dsp:cNvPr id="0" name=""/>
        <dsp:cNvSpPr/>
      </dsp:nvSpPr>
      <dsp:spPr>
        <a:xfrm rot="10800000">
          <a:off x="298820" y="2583298"/>
          <a:ext cx="816209" cy="709747"/>
        </a:xfrm>
        <a:prstGeom prst="circularArrow">
          <a:avLst/>
        </a:prstGeom>
        <a:solidFill>
          <a:schemeClr val="lt1"/>
        </a:solidFill>
        <a:ln w="31750" cap="flat" cmpd="sng" algn="ctr">
          <a:solidFill>
            <a:schemeClr val="bg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686800" cy="1466308"/>
          </a:xfrm>
        </p:spPr>
        <p:txBody>
          <a:bodyPr/>
          <a:lstStyle/>
          <a:p>
            <a:r>
              <a:rPr lang="en-US" dirty="0"/>
              <a:t>Arb-</a:t>
            </a:r>
            <a:r>
              <a:rPr lang="en-US" dirty="0" smtClean="0"/>
              <a:t>bot 2.0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 smtClean="0"/>
              <a:t>Algo Trading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43" y="2356121"/>
            <a:ext cx="6952820" cy="3566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4722" y="5892408"/>
            <a:ext cx="8410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</a:t>
            </a:r>
            <a:r>
              <a:rPr lang="en-US" b="1" dirty="0" smtClean="0"/>
              <a:t>#4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/>
              <a:t>Project </a:t>
            </a:r>
            <a:r>
              <a:rPr lang="en-US" b="1" dirty="0" smtClean="0"/>
              <a:t>2</a:t>
            </a:r>
            <a:endParaRPr lang="en-US" b="1" dirty="0"/>
          </a:p>
          <a:p>
            <a:pPr algn="ctr"/>
            <a:r>
              <a:rPr lang="en-US" b="1" dirty="0"/>
              <a:t>Gurpreet Sodhi, Shahan Ahmed, Nicole Mann, Etan Winograd, Peter Leiberman</a:t>
            </a:r>
          </a:p>
          <a:p>
            <a:pPr algn="ctr"/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33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Flow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1923" y="2126629"/>
            <a:ext cx="8686800" cy="47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74" y="3055281"/>
            <a:ext cx="5114825" cy="3767779"/>
          </a:xfrm>
        </p:spPr>
        <p:txBody>
          <a:bodyPr>
            <a:noAutofit/>
          </a:bodyPr>
          <a:lstStyle/>
          <a:p>
            <a:r>
              <a:rPr lang="en-US" sz="1800" dirty="0"/>
              <a:t>Python </a:t>
            </a:r>
            <a:r>
              <a:rPr lang="en-US" sz="1800" dirty="0" smtClean="0"/>
              <a:t>– ML libraries, data processing , and calculations. </a:t>
            </a:r>
            <a:endParaRPr lang="en-US" sz="1800" dirty="0"/>
          </a:p>
          <a:p>
            <a:r>
              <a:rPr lang="en-US" sz="1800" dirty="0" smtClean="0"/>
              <a:t>HTML </a:t>
            </a:r>
            <a:r>
              <a:rPr lang="en-US" sz="1800" dirty="0"/>
              <a:t>– Markup language used for graphical </a:t>
            </a:r>
            <a:r>
              <a:rPr lang="en-US" sz="1800" dirty="0" smtClean="0"/>
              <a:t>Interface.</a:t>
            </a:r>
            <a:endParaRPr lang="en-US" sz="1800" dirty="0"/>
          </a:p>
          <a:p>
            <a:r>
              <a:rPr lang="en-US" sz="1800" dirty="0"/>
              <a:t>JavaScript – Processes the user interactions.</a:t>
            </a:r>
          </a:p>
          <a:p>
            <a:r>
              <a:rPr lang="en-US" sz="1800" dirty="0"/>
              <a:t>PHP  – Server side </a:t>
            </a:r>
            <a:r>
              <a:rPr lang="en-US" sz="1800" dirty="0" smtClean="0"/>
              <a:t>communication.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506" y="2963487"/>
            <a:ext cx="3688585" cy="27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8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99" y="2685940"/>
            <a:ext cx="4485358" cy="4764458"/>
          </a:xfrm>
        </p:spPr>
        <p:txBody>
          <a:bodyPr>
            <a:noAutofit/>
          </a:bodyPr>
          <a:lstStyle/>
          <a:p>
            <a:r>
              <a:rPr lang="en-US" sz="2000" dirty="0" smtClean="0"/>
              <a:t>10 years of crude and gold price data (spot and future) from Bloomberg terminal.</a:t>
            </a:r>
          </a:p>
          <a:p>
            <a:r>
              <a:rPr lang="en-US" sz="2000" dirty="0" smtClean="0"/>
              <a:t>10 years of economic data from Bloomberg.</a:t>
            </a:r>
          </a:p>
          <a:p>
            <a:r>
              <a:rPr lang="en-US" sz="2000" dirty="0" smtClean="0"/>
              <a:t>Convert data for appropriate machine learning models.</a:t>
            </a:r>
          </a:p>
          <a:p>
            <a:r>
              <a:rPr lang="en-US" sz="2000" dirty="0" smtClean="0"/>
              <a:t>Enhance data by creating square terms, cross terms, and filling in missing data.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39" y="3228194"/>
            <a:ext cx="4275097" cy="26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3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4716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5304784"/>
              </p:ext>
            </p:extLst>
          </p:nvPr>
        </p:nvGraphicFramePr>
        <p:xfrm>
          <a:off x="164353" y="1195294"/>
          <a:ext cx="8860118" cy="5536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69184" y="179294"/>
            <a:ext cx="514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Arb-</a:t>
            </a:r>
            <a:r>
              <a:rPr lang="en-US" sz="3600" dirty="0" smtClean="0">
                <a:solidFill>
                  <a:schemeClr val="bg1"/>
                </a:solidFill>
              </a:rPr>
              <a:t>Bot 2.0 </a:t>
            </a:r>
            <a:r>
              <a:rPr lang="en-US" sz="3600" dirty="0" smtClean="0">
                <a:solidFill>
                  <a:schemeClr val="bg1"/>
                </a:solidFill>
              </a:rPr>
              <a:t>Core Models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Circular Arrow 6"/>
          <p:cNvSpPr/>
          <p:nvPr/>
        </p:nvSpPr>
        <p:spPr>
          <a:xfrm>
            <a:off x="4034117" y="3361764"/>
            <a:ext cx="1120588" cy="1137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22848"/>
              <a:gd name="adj5" fmla="val 12500"/>
            </a:avLst>
          </a:prstGeom>
          <a:gradFill flip="none" rotWithShape="1">
            <a:gsLst>
              <a:gs pos="0">
                <a:schemeClr val="dk1">
                  <a:tint val="50000"/>
                  <a:shade val="100000"/>
                  <a:satMod val="150000"/>
                  <a:alpha val="70000"/>
                </a:schemeClr>
              </a:gs>
              <a:gs pos="40000">
                <a:schemeClr val="dk1">
                  <a:tint val="70000"/>
                  <a:shade val="100000"/>
                  <a:satMod val="150000"/>
                  <a:alpha val="70000"/>
                </a:schemeClr>
              </a:gs>
              <a:gs pos="100000">
                <a:schemeClr val="dk1">
                  <a:shade val="90000"/>
                  <a:satMod val="110000"/>
                  <a:alpha val="70000"/>
                </a:schemeClr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3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Future Enhancements 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P</a:t>
            </a:r>
            <a:r>
              <a:rPr lang="en-US" sz="2800" dirty="0" smtClean="0"/>
              <a:t>redict the future, NOW!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8" y="3116270"/>
            <a:ext cx="4065866" cy="3935963"/>
          </a:xfrm>
        </p:spPr>
        <p:txBody>
          <a:bodyPr>
            <a:normAutofit/>
          </a:bodyPr>
          <a:lstStyle/>
          <a:p>
            <a:r>
              <a:rPr lang="en-US" dirty="0" smtClean="0"/>
              <a:t>Horizontal enhancement </a:t>
            </a:r>
            <a:r>
              <a:rPr lang="mr-IN" dirty="0" smtClean="0"/>
              <a:t>–</a:t>
            </a:r>
            <a:r>
              <a:rPr lang="en-US" dirty="0" smtClean="0"/>
              <a:t> more asset coverage.</a:t>
            </a:r>
          </a:p>
          <a:p>
            <a:r>
              <a:rPr lang="en-US" dirty="0" smtClean="0"/>
              <a:t>Vertical enhancement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optimization</a:t>
            </a:r>
          </a:p>
          <a:p>
            <a:pPr lvl="1"/>
            <a:r>
              <a:rPr lang="en-US" dirty="0" smtClean="0"/>
              <a:t>Fine-tune ML models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47" y="2438128"/>
            <a:ext cx="4899271" cy="36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0C088-F3F4-CB44-B8A6-C0C206C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6906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r>
              <a:rPr lang="en-US" sz="3000" dirty="0" smtClean="0"/>
              <a:t>Aggregate is better than the sum of individuals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983797-E486-5940-A6E4-78F8D834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3039032"/>
            <a:ext cx="4064602" cy="3267169"/>
          </a:xfrm>
        </p:spPr>
        <p:txBody>
          <a:bodyPr/>
          <a:lstStyle/>
          <a:p>
            <a:r>
              <a:rPr lang="en-US" dirty="0" smtClean="0"/>
              <a:t>We brought together three streams of finance (Macro, Fundamental, Technical) on the same platform.</a:t>
            </a:r>
          </a:p>
          <a:p>
            <a:r>
              <a:rPr lang="en-US" dirty="0" smtClean="0"/>
              <a:t>Each stream leveraged the best possible ML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17" y="3222626"/>
            <a:ext cx="2574606" cy="22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6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979270"/>
            <a:ext cx="7662864" cy="3267169"/>
          </a:xfrm>
        </p:spPr>
        <p:txBody>
          <a:bodyPr/>
          <a:lstStyle/>
          <a:p>
            <a:r>
              <a:rPr lang="en-US" dirty="0" smtClean="0"/>
              <a:t>Gurpreet </a:t>
            </a:r>
            <a:r>
              <a:rPr lang="mr-IN" dirty="0" smtClean="0"/>
              <a:t>–</a:t>
            </a:r>
            <a:r>
              <a:rPr lang="en-US" dirty="0" smtClean="0"/>
              <a:t> Fundamental analysis</a:t>
            </a:r>
          </a:p>
          <a:p>
            <a:r>
              <a:rPr lang="en-US" dirty="0" smtClean="0"/>
              <a:t>Peter </a:t>
            </a:r>
            <a:r>
              <a:rPr lang="mr-IN" dirty="0" smtClean="0"/>
              <a:t>–</a:t>
            </a:r>
            <a:r>
              <a:rPr lang="en-US" dirty="0" smtClean="0"/>
              <a:t> Aggregate analysis </a:t>
            </a:r>
          </a:p>
          <a:p>
            <a:r>
              <a:rPr lang="en-US" dirty="0" smtClean="0"/>
              <a:t>Nicole </a:t>
            </a:r>
            <a:r>
              <a:rPr lang="mr-IN" dirty="0" smtClean="0"/>
              <a:t>–</a:t>
            </a:r>
            <a:r>
              <a:rPr lang="en-US" dirty="0" smtClean="0"/>
              <a:t> Macro analysis</a:t>
            </a:r>
          </a:p>
          <a:p>
            <a:r>
              <a:rPr lang="en-US" dirty="0" smtClean="0"/>
              <a:t>Etan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echnical analysis</a:t>
            </a:r>
          </a:p>
          <a:p>
            <a:r>
              <a:rPr lang="en-US" dirty="0" smtClean="0"/>
              <a:t>Shahan </a:t>
            </a:r>
            <a:r>
              <a:rPr lang="mr-IN" dirty="0" smtClean="0"/>
              <a:t>–</a:t>
            </a:r>
            <a:r>
              <a:rPr lang="en-US" dirty="0" smtClean="0"/>
              <a:t> Code integration &amp;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20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4512</TotalTime>
  <Words>238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Arb-bot 2.0 Algo Trading</vt:lpstr>
      <vt:lpstr>Logic Flow</vt:lpstr>
      <vt:lpstr>Technology Breakdown</vt:lpstr>
      <vt:lpstr>Data Preparation</vt:lpstr>
      <vt:lpstr>Demonstration</vt:lpstr>
      <vt:lpstr>PowerPoint Presentation</vt:lpstr>
      <vt:lpstr> Future Enhancements  Predict the future, NOW! </vt:lpstr>
      <vt:lpstr>Conclusion Aggregate is better than the sum of individuals</vt:lpstr>
      <vt:lpstr>Appendix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Etan Winograd</dc:creator>
  <cp:lastModifiedBy>Etan Winograd</cp:lastModifiedBy>
  <cp:revision>37</cp:revision>
  <dcterms:created xsi:type="dcterms:W3CDTF">2022-02-15T19:47:31Z</dcterms:created>
  <dcterms:modified xsi:type="dcterms:W3CDTF">2022-04-13T22:52:32Z</dcterms:modified>
</cp:coreProperties>
</file>