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72" r:id="rId8"/>
    <p:sldId id="268" r:id="rId9"/>
    <p:sldId id="269" r:id="rId10"/>
    <p:sldId id="270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536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7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3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F9BACD-B15F-7542-A6D1-56CBA14D09CB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ED879-6B2A-AB42-A5A3-F247E9F3A98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39" y="99637"/>
            <a:ext cx="781957" cy="7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mockingbird.com/projects/sc6qbt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Campaigns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Syed </a:t>
            </a:r>
            <a:r>
              <a:rPr lang="en-US" dirty="0"/>
              <a:t>N</a:t>
            </a:r>
            <a:r>
              <a:rPr lang="en-US" dirty="0" smtClean="0"/>
              <a:t>aqvi, Josh </a:t>
            </a:r>
            <a:r>
              <a:rPr lang="en-US" dirty="0"/>
              <a:t>P</a:t>
            </a:r>
            <a:r>
              <a:rPr lang="en-US" dirty="0" smtClean="0"/>
              <a:t>latt, </a:t>
            </a:r>
            <a:r>
              <a:rPr lang="en-US" dirty="0"/>
              <a:t>C</a:t>
            </a:r>
            <a:r>
              <a:rPr lang="en-US" dirty="0" smtClean="0"/>
              <a:t>aleb </a:t>
            </a:r>
            <a:r>
              <a:rPr lang="en-US" dirty="0"/>
              <a:t>S</a:t>
            </a:r>
            <a:r>
              <a:rPr lang="en-US" dirty="0" smtClean="0"/>
              <a:t>wanson, Grant </a:t>
            </a:r>
            <a:r>
              <a:rPr lang="en-US" dirty="0" err="1"/>
              <a:t>L</a:t>
            </a:r>
            <a:r>
              <a:rPr lang="en-US" dirty="0" err="1" smtClean="0"/>
              <a:t>evene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6381">
            <a:off x="3494422" y="1828251"/>
            <a:ext cx="2041909" cy="2041909"/>
          </a:xfrm>
          <a:prstGeom prst="rect">
            <a:avLst/>
          </a:prstGeom>
          <a:effectLst>
            <a:outerShdw blurRad="50800" dist="114300" dir="6300000" sx="103000" sy="103000" algn="bl" rotWithShape="0">
              <a:prstClr val="black">
                <a:alpha val="4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3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Campaign Rejection / deletion</a:t>
            </a:r>
          </a:p>
          <a:p>
            <a:r>
              <a:rPr lang="en-US" dirty="0" smtClean="0"/>
              <a:t>Disputed Campaigns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6" y="781390"/>
            <a:ext cx="10185174" cy="5111038"/>
          </a:xfrm>
        </p:spPr>
      </p:pic>
    </p:spTree>
    <p:extLst>
      <p:ext uri="{BB962C8B-B14F-4D97-AF65-F5344CB8AC3E}">
        <p14:creationId xmlns:p14="http://schemas.microsoft.com/office/powerpoint/2010/main" val="2535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TIME UNTIL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Things needed to be completed:</a:t>
            </a:r>
          </a:p>
          <a:p>
            <a:r>
              <a:rPr lang="en-US" dirty="0" smtClean="0"/>
              <a:t>Campaign administration</a:t>
            </a:r>
          </a:p>
          <a:p>
            <a:r>
              <a:rPr lang="en-US" dirty="0" smtClean="0"/>
              <a:t>Campaign views</a:t>
            </a:r>
          </a:p>
          <a:p>
            <a:r>
              <a:rPr lang="en-US" dirty="0" smtClean="0"/>
              <a:t>Donations class</a:t>
            </a:r>
          </a:p>
          <a:p>
            <a:r>
              <a:rPr lang="en-US" dirty="0" smtClean="0"/>
              <a:t>User avatars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Estimated time left: A week and a half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for users to find and get involved in university campaigns</a:t>
            </a:r>
          </a:p>
          <a:p>
            <a:r>
              <a:rPr lang="en-US" dirty="0" smtClean="0"/>
              <a:t>Users can collaborate, vote, and even donate towards causes / ideas important to them</a:t>
            </a:r>
          </a:p>
          <a:p>
            <a:r>
              <a:rPr lang="en-US" dirty="0"/>
              <a:t>At certain intervals, the website will take the top voted campaigns and lobby the respective college organizations on behalf of the author of the </a:t>
            </a:r>
            <a:r>
              <a:rPr lang="en-US" dirty="0" smtClean="0"/>
              <a:t>campaign</a:t>
            </a:r>
          </a:p>
          <a:p>
            <a:r>
              <a:rPr lang="en-US" i="1" dirty="0" smtClean="0"/>
              <a:t>“Our mission is your mission”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4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author (vignette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is concerned about the quality of the local drinking water</a:t>
            </a:r>
          </a:p>
          <a:p>
            <a:r>
              <a:rPr lang="en-US" dirty="0" smtClean="0"/>
              <a:t>He goes to </a:t>
            </a:r>
            <a:r>
              <a:rPr lang="en-US" dirty="0" err="1" smtClean="0"/>
              <a:t>campuscampaigns</a:t>
            </a:r>
            <a:r>
              <a:rPr lang="en-US" dirty="0" smtClean="0"/>
              <a:t>, registers an account with university email, and creates a campaign to raise awareness about water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supporter (vignette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Billy is an eager freshman at MSU that wants to get involved </a:t>
            </a:r>
          </a:p>
          <a:p>
            <a:r>
              <a:rPr lang="en-US" dirty="0" smtClean="0"/>
              <a:t>He goes to </a:t>
            </a:r>
            <a:r>
              <a:rPr lang="en-US" dirty="0" err="1" smtClean="0"/>
              <a:t>campauscampaigns</a:t>
            </a:r>
            <a:r>
              <a:rPr lang="en-US" dirty="0" smtClean="0"/>
              <a:t>, creates an account with his university email, and browses through his schools currently active causes</a:t>
            </a:r>
          </a:p>
          <a:p>
            <a:r>
              <a:rPr lang="en-US" dirty="0" smtClean="0"/>
              <a:t>He pledges his support for a clean water drinking initiative, and even donates some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admin (vignette #3)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 is a web admin for the site</a:t>
            </a:r>
          </a:p>
          <a:p>
            <a:r>
              <a:rPr lang="en-US" dirty="0" smtClean="0"/>
              <a:t>He logs into his web admin account and manually deletes some offensive comments via an admin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Outsider (vignette #4)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Joe works for his school’s paper and wants to get some more info about a local movement</a:t>
            </a:r>
          </a:p>
          <a:p>
            <a:r>
              <a:rPr lang="en-US" dirty="0" smtClean="0"/>
              <a:t>He goes to </a:t>
            </a:r>
            <a:r>
              <a:rPr lang="en-US" dirty="0" err="1" smtClean="0"/>
              <a:t>campuscampaigns</a:t>
            </a:r>
            <a:r>
              <a:rPr lang="en-US" dirty="0" smtClean="0"/>
              <a:t> and browses the public campaigns for his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gomockingbird.com</a:t>
            </a:r>
            <a:r>
              <a:rPr lang="en-US" dirty="0">
                <a:hlinkClick r:id="rId2"/>
              </a:rPr>
              <a:t>/projects/sc6qbt1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campaigns by college</a:t>
            </a:r>
          </a:p>
          <a:p>
            <a:r>
              <a:rPr lang="en-US" dirty="0" smtClean="0"/>
              <a:t>Individual institution pages / resources</a:t>
            </a:r>
          </a:p>
          <a:p>
            <a:r>
              <a:rPr lang="en-US" dirty="0" smtClean="0"/>
              <a:t>Individual campaign info pages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/ edit form</a:t>
            </a:r>
          </a:p>
          <a:p>
            <a:r>
              <a:rPr lang="en-US" dirty="0" smtClean="0"/>
              <a:t>‘My Campaigns’</a:t>
            </a:r>
          </a:p>
          <a:p>
            <a:pPr lvl="1"/>
            <a:r>
              <a:rPr lang="en-US" dirty="0" smtClean="0"/>
              <a:t>Edit / update current campaign</a:t>
            </a:r>
          </a:p>
          <a:p>
            <a:pPr lvl="1"/>
            <a:r>
              <a:rPr lang="en-US" dirty="0" smtClean="0"/>
              <a:t>Appeal rejected campaigns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169</TotalTime>
  <Words>310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Arial</vt:lpstr>
      <vt:lpstr>Parallax</vt:lpstr>
      <vt:lpstr>Campus Campaigns</vt:lpstr>
      <vt:lpstr>Overview</vt:lpstr>
      <vt:lpstr>Campaign author (vignette #1)</vt:lpstr>
      <vt:lpstr>Campaign supporter (vignette #2)</vt:lpstr>
      <vt:lpstr>Application admin (vignette #3)</vt:lpstr>
      <vt:lpstr>Outsider (vignette #4)</vt:lpstr>
      <vt:lpstr>Wireframes</vt:lpstr>
      <vt:lpstr>Campaign interaction</vt:lpstr>
      <vt:lpstr>Campaign creation</vt:lpstr>
      <vt:lpstr>Campaign administration</vt:lpstr>
      <vt:lpstr>PowerPoint Presentation</vt:lpstr>
      <vt:lpstr>ESTIMATED TIME UNTIL COMPLETION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Campaigns</dc:title>
  <dc:creator>Levene, Grant Douglas</dc:creator>
  <cp:lastModifiedBy>Levene, Grant Douglas</cp:lastModifiedBy>
  <cp:revision>13</cp:revision>
  <dcterms:created xsi:type="dcterms:W3CDTF">2016-04-18T14:16:56Z</dcterms:created>
  <dcterms:modified xsi:type="dcterms:W3CDTF">2016-04-18T17:06:53Z</dcterms:modified>
</cp:coreProperties>
</file>