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70" r:id="rId12"/>
    <p:sldId id="267" r:id="rId13"/>
    <p:sldId id="265" r:id="rId14"/>
    <p:sldId id="268" r:id="rId15"/>
    <p:sldId id="271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jun eom" initials="he" lastIdx="5" clrIdx="0">
    <p:extLst>
      <p:ext uri="{19B8F6BF-5375-455C-9EA6-DF929625EA0E}">
        <p15:presenceInfo xmlns:p15="http://schemas.microsoft.com/office/powerpoint/2012/main" userId="9b26f85e11852d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047" autoAdjust="0"/>
  </p:normalViewPr>
  <p:slideViewPr>
    <p:cSldViewPr snapToGrid="0">
      <p:cViewPr varScale="1">
        <p:scale>
          <a:sx n="103" d="100"/>
          <a:sy n="103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8T16:37:14.669" idx="2">
    <p:pos x="37" y="19"/>
    <p:text>https://lenagend.tistory.com/30</p:text>
    <p:extLst>
      <p:ext uri="{C676402C-5697-4E1C-873F-D02D1690AC5C}">
        <p15:threadingInfo xmlns:p15="http://schemas.microsoft.com/office/powerpoint/2012/main" timeZoneBias="-540"/>
      </p:ext>
    </p:extLst>
  </p:cm>
  <p:cm authorId="1" dt="2024-10-08T16:42:20.081" idx="4">
    <p:pos x="10" y="10"/>
    <p:text>https://medium.com/sjk5766/spring-boot-%EB%B2%84%EC%A0%84%EC%97%90-%EB%94%B0%EB%A5%B8-java-%EB%B2%84%EC%A0%84-ff15c5ba7ecb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8T17:51:43.648" idx="5">
    <p:pos x="10" y="10"/>
    <p:text>https://yunyoung1819.tistory.com/131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DAB52-DE6F-473D-A05C-D8C036AA665C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E5E9B-6988-4CDC-B57D-FAC8BD20F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3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Artifact </a:t>
            </a:r>
            <a:r>
              <a:rPr lang="ko-KR" altLang="en-US" dirty="0"/>
              <a:t>항목은 프로젝트를 식별하기 위한 이름을 나타내며</a:t>
            </a:r>
            <a:r>
              <a:rPr lang="en-US" altLang="ko-KR" dirty="0"/>
              <a:t>, Group</a:t>
            </a:r>
            <a:r>
              <a:rPr lang="ko-KR" altLang="en-US" dirty="0"/>
              <a:t>과 합쳐져서 </a:t>
            </a:r>
            <a:r>
              <a:rPr lang="en-US" altLang="ko-KR" dirty="0"/>
              <a:t>Package name</a:t>
            </a:r>
            <a:r>
              <a:rPr lang="ko-KR" altLang="en-US" dirty="0"/>
              <a:t>으로 설정된다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Spring Boot 3.x </a:t>
            </a:r>
            <a:r>
              <a:rPr lang="ko-KR" altLang="en-US" dirty="0"/>
              <a:t>버전에선</a:t>
            </a:r>
            <a:r>
              <a:rPr lang="en-US" altLang="ko-KR" dirty="0"/>
              <a:t> Java 17 </a:t>
            </a:r>
            <a:r>
              <a:rPr lang="ko-KR" altLang="en-US" dirty="0"/>
              <a:t>버전을</a:t>
            </a:r>
            <a:r>
              <a:rPr lang="en-US" altLang="ko-KR" dirty="0"/>
              <a:t>, 2.x </a:t>
            </a:r>
            <a:r>
              <a:rPr lang="ko-KR" altLang="en-US" dirty="0"/>
              <a:t>버전에서는 </a:t>
            </a:r>
            <a:r>
              <a:rPr lang="en-US" altLang="ko-KR" dirty="0"/>
              <a:t>Java 11 </a:t>
            </a:r>
            <a:r>
              <a:rPr lang="ko-KR" altLang="en-US" dirty="0"/>
              <a:t>버전을 사용하라고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5E9B-6988-4CDC-B57D-FAC8BD20FA8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9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https://multifrontgarden.tistory.com/310</a:t>
            </a:r>
          </a:p>
          <a:p>
            <a:r>
              <a:rPr lang="en-US" altLang="ko-KR" dirty="0"/>
              <a:t>https://europani.github.io/spring/2023/06/26/052-spring-batch-version5.html</a:t>
            </a:r>
          </a:p>
          <a:p>
            <a:r>
              <a:rPr lang="en-US" altLang="ko-KR" dirty="0"/>
              <a:t>https://ckck803.github.io/2023/04/02/spring/spring-batch/job/spring-batch-15-JobBuilderFactory/</a:t>
            </a:r>
          </a:p>
          <a:p>
            <a:endParaRPr lang="en-US" altLang="ko-KR" dirty="0"/>
          </a:p>
          <a:p>
            <a:r>
              <a:rPr lang="ko-KR" altLang="en-US" dirty="0"/>
              <a:t>팩토리 패턴</a:t>
            </a:r>
            <a:r>
              <a:rPr lang="en-US" altLang="ko-KR" dirty="0"/>
              <a:t>(cf. </a:t>
            </a:r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5E9B-6988-4CDC-B57D-FAC8BD20FA8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266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에러는 안 나는데</a:t>
            </a:r>
            <a:r>
              <a:rPr lang="en-US" altLang="ko-KR" dirty="0"/>
              <a:t>, </a:t>
            </a:r>
            <a:r>
              <a:rPr lang="ko-KR" altLang="en-US" dirty="0"/>
              <a:t>콘솔에 </a:t>
            </a:r>
            <a:r>
              <a:rPr lang="en-US" altLang="ko-KR" dirty="0" err="1"/>
              <a:t>Hellow</a:t>
            </a:r>
            <a:r>
              <a:rPr lang="en-US" altLang="ko-KR" dirty="0"/>
              <a:t> World</a:t>
            </a:r>
            <a:r>
              <a:rPr lang="ko-KR" altLang="en-US" dirty="0"/>
              <a:t>가 찍히지 않았다</a:t>
            </a:r>
            <a:r>
              <a:rPr lang="en-US" altLang="ko-KR" dirty="0"/>
              <a:t>. h2-console</a:t>
            </a:r>
            <a:r>
              <a:rPr lang="ko-KR" altLang="en-US" dirty="0"/>
              <a:t>로 확인해보니 메타 테이블 생성되지 않은 것을 확인했다</a:t>
            </a:r>
            <a:r>
              <a:rPr lang="en-US" altLang="ko-KR" dirty="0"/>
              <a:t>(</a:t>
            </a:r>
            <a:r>
              <a:rPr lang="ko-KR" altLang="en-US" dirty="0"/>
              <a:t>원인 </a:t>
            </a:r>
            <a:r>
              <a:rPr lang="ko-KR" altLang="en-US" dirty="0" err="1"/>
              <a:t>파익</a:t>
            </a:r>
            <a:r>
              <a:rPr lang="ko-KR" altLang="en-US" dirty="0"/>
              <a:t> 필요</a:t>
            </a:r>
            <a:r>
              <a:rPr lang="en-US" altLang="ko-KR" dirty="0"/>
              <a:t>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5E9B-6988-4CDC-B57D-FAC8BD20FA8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55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Job</a:t>
            </a:r>
            <a:r>
              <a:rPr lang="ko-KR" altLang="en-US" dirty="0"/>
              <a:t>은 실행되는데</a:t>
            </a:r>
            <a:r>
              <a:rPr lang="en-US" altLang="ko-KR" dirty="0"/>
              <a:t>, </a:t>
            </a:r>
            <a:r>
              <a:rPr lang="ko-KR" altLang="en-US" dirty="0"/>
              <a:t>메타 테이블도 생성되었을까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5E9B-6988-4CDC-B57D-FAC8BD20FA8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63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/>
              <a:t>pring-boot-starter </a:t>
            </a:r>
            <a:r>
              <a:rPr lang="en-US" altLang="ko-KR" dirty="0"/>
              <a:t>vs. spring-boot-starter-web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5E9B-6988-4CDC-B57D-FAC8BD20FA8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1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ABAA1-37E9-0747-12D7-2329D4CC8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CDAA85-C02C-53EC-E97B-67631DB8F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7F943-2838-3AD4-F7CF-CC6E0648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87E1-8565-4878-9536-E06FE2A27D70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3E094-CCEC-8956-7218-7B78F686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66A22-706F-C2AB-DE6B-AEB032B8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098E-C492-43B3-84D2-BF6AD3F4F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6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D5E73-9DEC-4DB3-4C36-95998F34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036283-1FF7-6F31-9D7A-AEBD3CD24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807F5-8E0C-945D-0B3C-759C7DC6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87E1-8565-4878-9536-E06FE2A27D70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5E593-6E3C-6697-247F-9B912EDA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08FEF-CBB8-7EB1-D453-72C8D747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098E-C492-43B3-84D2-BF6AD3F4F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4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A4FE72-1670-E5BC-4D4C-369349AEF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0900AD-CD90-2CDD-2B79-5EE4E1FCF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608C6-7E40-4EF2-C7CE-762E946F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87E1-8565-4878-9536-E06FE2A27D70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1279D-1A90-950F-05FD-ABC2D37A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0C7B2-99DA-7846-5334-3D188BD8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098E-C492-43B3-84D2-BF6AD3F4F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0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D58F8-61EA-7A56-9093-E8E31E8D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17A0F-BD0D-49E8-06EE-55C4D1AE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DBDA3-80A1-1DE7-5F28-73AD0007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87E1-8565-4878-9536-E06FE2A27D70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0255A-4415-6CFF-3241-1EEA3B6F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D07B3-5F2C-45F4-9896-FC8CCB35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098E-C492-43B3-84D2-BF6AD3F4F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5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9DF4A-8BFF-6CDB-A61A-2D27594D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D373A-7BFA-2493-769F-56CB40CF6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70027-7C97-D923-8C03-6179F4CC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87E1-8565-4878-9536-E06FE2A27D70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3E451-D628-96BB-DBCC-B146EB2B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BBBA5-58C8-421E-3B2E-C8F5DFF3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098E-C492-43B3-84D2-BF6AD3F4F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83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408FB-2585-6AF7-C1EC-BADB8111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A4DCE-2DDA-CF44-EB2C-C996E803B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EA81DF-8AEF-BA59-C3B4-7FB3AA6B2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4A3FE-83F8-8E24-C727-8244D305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87E1-8565-4878-9536-E06FE2A27D70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211930-233E-BF2E-75B4-17E2FCFA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B0F7E8-CD50-C162-7FCE-737B3954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098E-C492-43B3-84D2-BF6AD3F4F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2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879CE-F8E8-3042-0AF8-65648383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A000A6-DE87-EA2F-3D63-F577976A9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39BAF-1972-D117-1984-CD8290E58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02B83E-E92A-C236-8A78-FD87B992B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3DC747-5130-196D-D70F-1C7EE6AAB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A46F25-D9AB-C312-1A49-FC8C00C4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87E1-8565-4878-9536-E06FE2A27D70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1314B7-B54B-EB09-8FCE-AA646BF7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C7620B-4F21-4187-08D6-79A9A108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098E-C492-43B3-84D2-BF6AD3F4F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0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4261D-A5DC-6528-B4CE-63F83ECC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4E565C-E03A-53A4-63FA-8040DD9D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87E1-8565-4878-9536-E06FE2A27D70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1CAEB5-C8EA-870C-2103-66639167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02BF0D-0A1E-100A-1CE4-83F788A3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098E-C492-43B3-84D2-BF6AD3F4F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4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7C23B-FE4E-0699-8CF2-BBFD642A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87E1-8565-4878-9536-E06FE2A27D70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81FC7A-EC48-7265-8017-3F5516A8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79B8B4-1BAF-D519-298B-CA82B0A7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098E-C492-43B3-84D2-BF6AD3F4F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97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61DA6-3679-586E-0B71-C78EC11F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10A8F-8A0C-AB55-5CA6-C8ABAEB6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23FC0-26D6-2EA7-647F-8FF4234FB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9DF7E-EAA2-0878-EF91-8E2DA51E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87E1-8565-4878-9536-E06FE2A27D70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B65DA-B8C2-AB51-8F80-372B0E80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8E6CF-5DCA-F56F-292B-85B98C57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098E-C492-43B3-84D2-BF6AD3F4F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0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98FF3-FE35-7D8E-EFE4-9FD191CA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BC0C25-25CA-A492-6021-8D138AF6A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EAE09-D75B-AD8F-371F-3DC918F34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8FA28-956B-ED30-D73D-F44CDCAE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87E1-8565-4878-9536-E06FE2A27D70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2F3D2-8527-C03C-C392-70D3A9A9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43B96B-13CA-5FF1-EA70-E272794F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098E-C492-43B3-84D2-BF6AD3F4F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0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58B912-34F4-6642-B113-F303FE1A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6A58AA-599C-4214-AA49-58BDC8C77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C589B-834B-1116-3CBB-DFD02E109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087E1-8565-4878-9536-E06FE2A27D70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BE2D2-FE7C-801F-BC29-A0A19578F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3BB417-F6B0-A208-10F2-D34DC1145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C098E-C492-43B3-84D2-BF6AD3F4F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4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89798-823F-B2E6-07DF-EF0198B5D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648122"/>
          </a:xfrm>
        </p:spPr>
        <p:txBody>
          <a:bodyPr anchor="ctr"/>
          <a:lstStyle/>
          <a:p>
            <a:r>
              <a:rPr lang="ko-KR" altLang="en-US" dirty="0"/>
              <a:t>정리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231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25377-F834-B867-FCD1-6E268B1C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World </a:t>
            </a:r>
            <a:r>
              <a:rPr lang="ko-KR" altLang="en-US" dirty="0"/>
              <a:t>출력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84EABC6-927F-CA24-B747-1C981C342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219194" cy="4351338"/>
          </a:xfrm>
        </p:spPr>
      </p:pic>
    </p:spTree>
    <p:extLst>
      <p:ext uri="{BB962C8B-B14F-4D97-AF65-F5344CB8AC3E}">
        <p14:creationId xmlns:p14="http://schemas.microsoft.com/office/powerpoint/2010/main" val="299093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12203-A945-96DC-ACD3-F0970B70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 </a:t>
            </a:r>
            <a:r>
              <a:rPr lang="ko-KR" altLang="en-US" dirty="0"/>
              <a:t>출력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382CFF-C59E-ECA3-6AF5-EED45745C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0939"/>
            <a:ext cx="6549207" cy="4351338"/>
          </a:xfrm>
        </p:spPr>
      </p:pic>
    </p:spTree>
    <p:extLst>
      <p:ext uri="{BB962C8B-B14F-4D97-AF65-F5344CB8AC3E}">
        <p14:creationId xmlns:p14="http://schemas.microsoft.com/office/powerpoint/2010/main" val="164475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78E20-85A9-42FD-1E21-5F75129E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 </a:t>
            </a:r>
            <a:r>
              <a:rPr lang="ko-KR" altLang="en-US" dirty="0"/>
              <a:t>출력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00DF49-F642-76B7-685D-E5701B9C5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11273" cy="4351338"/>
          </a:xfrm>
        </p:spPr>
      </p:pic>
    </p:spTree>
    <p:extLst>
      <p:ext uri="{BB962C8B-B14F-4D97-AF65-F5344CB8AC3E}">
        <p14:creationId xmlns:p14="http://schemas.microsoft.com/office/powerpoint/2010/main" val="295998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4ADF1-377F-7FBE-AB00-D27229F9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 </a:t>
            </a:r>
            <a:r>
              <a:rPr lang="ko-KR" altLang="en-US" dirty="0"/>
              <a:t>출력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E234B3A-0D4E-A3B1-CE3F-D83531952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224555" cy="4351338"/>
          </a:xfrm>
        </p:spPr>
      </p:pic>
    </p:spTree>
    <p:extLst>
      <p:ext uri="{BB962C8B-B14F-4D97-AF65-F5344CB8AC3E}">
        <p14:creationId xmlns:p14="http://schemas.microsoft.com/office/powerpoint/2010/main" val="247013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2BF3-BD66-CECA-215A-1007AA03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 </a:t>
            </a:r>
            <a:r>
              <a:rPr lang="ko-KR" altLang="en-US" dirty="0"/>
              <a:t>출력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68F5A8A-22C7-6DCB-A5E9-A5F0294C3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401821" cy="4351338"/>
          </a:xfrm>
        </p:spPr>
      </p:pic>
    </p:spTree>
    <p:extLst>
      <p:ext uri="{BB962C8B-B14F-4D97-AF65-F5344CB8AC3E}">
        <p14:creationId xmlns:p14="http://schemas.microsoft.com/office/powerpoint/2010/main" val="3862485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D1D6C-5B7E-4EE8-FB6E-81B2C948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 </a:t>
            </a:r>
            <a:r>
              <a:rPr lang="ko-KR" altLang="en-US" dirty="0"/>
              <a:t>출력</a:t>
            </a:r>
            <a:br>
              <a:rPr lang="en-US" altLang="ko-KR" dirty="0"/>
            </a:br>
            <a:r>
              <a:rPr lang="en-US" altLang="ko-KR" sz="2400" dirty="0"/>
              <a:t>Maria DB </a:t>
            </a:r>
            <a:r>
              <a:rPr lang="ko-KR" altLang="en-US" sz="2400" dirty="0"/>
              <a:t>사용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93C58-2A8B-C6BB-0602-9FA8BBC1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15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2B552-A44C-A675-D6B1-8CD938D9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76C6307-B82B-13A9-ECEF-359E039F5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8932"/>
            <a:ext cx="4578968" cy="4351338"/>
          </a:xfrm>
        </p:spPr>
      </p:pic>
    </p:spTree>
    <p:extLst>
      <p:ext uri="{BB962C8B-B14F-4D97-AF65-F5344CB8AC3E}">
        <p14:creationId xmlns:p14="http://schemas.microsoft.com/office/powerpoint/2010/main" val="93050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27D0E-F144-5A86-4014-06E57357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7399D-BF33-CD88-70A2-D6EB72D59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배치란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실습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프로젝트 세팅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Hello world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96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D641E-A6C5-088B-A731-83F87891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배치란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C3690-F769-2CB2-F575-96DE5AE55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실시간 처리 대응되는 개념</a:t>
            </a:r>
            <a:endParaRPr lang="en-US" altLang="ko-KR" dirty="0"/>
          </a:p>
          <a:p>
            <a:pPr lvl="1"/>
            <a:r>
              <a:rPr lang="ko-KR" altLang="en-US" dirty="0"/>
              <a:t>은행 정산</a:t>
            </a:r>
            <a:r>
              <a:rPr lang="en-US" altLang="ko-KR" dirty="0"/>
              <a:t>, </a:t>
            </a:r>
            <a:r>
              <a:rPr lang="ko-KR" altLang="en-US" dirty="0"/>
              <a:t>급여</a:t>
            </a:r>
            <a:endParaRPr lang="en-US" altLang="ko-KR" dirty="0"/>
          </a:p>
          <a:p>
            <a:r>
              <a:rPr lang="ko-KR" altLang="en-US" dirty="0"/>
              <a:t>주로 </a:t>
            </a:r>
            <a:r>
              <a:rPr lang="ko-KR" altLang="en-US" dirty="0" err="1"/>
              <a:t>스케쥴러와</a:t>
            </a:r>
            <a:r>
              <a:rPr lang="ko-KR" altLang="en-US" dirty="0"/>
              <a:t> 함께 사용</a:t>
            </a:r>
            <a:endParaRPr lang="en-US" altLang="ko-KR" dirty="0"/>
          </a:p>
          <a:p>
            <a:pPr lvl="1"/>
            <a:r>
              <a:rPr lang="en-US" altLang="ko-KR" dirty="0"/>
              <a:t>Crontab(Linux), Quartz(Java)</a:t>
            </a:r>
          </a:p>
          <a:p>
            <a:r>
              <a:rPr lang="ko-KR" altLang="en-US" dirty="0"/>
              <a:t>스프링 배치 필요성</a:t>
            </a:r>
            <a:r>
              <a:rPr lang="en-US" altLang="ko-KR" dirty="0"/>
              <a:t>(</a:t>
            </a:r>
            <a:r>
              <a:rPr lang="ko-KR" altLang="en-US" dirty="0"/>
              <a:t>이점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추상화</a:t>
            </a:r>
            <a:endParaRPr lang="en-US" altLang="ko-KR" dirty="0"/>
          </a:p>
          <a:p>
            <a:pPr lvl="2"/>
            <a:r>
              <a:rPr lang="ko-KR" altLang="en-US" dirty="0"/>
              <a:t>파일 및 데이터베이스 </a:t>
            </a:r>
            <a:r>
              <a:rPr lang="en-US" altLang="ko-KR" dirty="0"/>
              <a:t>I/O API </a:t>
            </a:r>
            <a:r>
              <a:rPr lang="ko-KR" altLang="en-US" dirty="0"/>
              <a:t>등 직접 작성하지 않음</a:t>
            </a:r>
            <a:endParaRPr lang="en-US" altLang="ko-KR" dirty="0"/>
          </a:p>
          <a:p>
            <a:pPr lvl="2"/>
            <a:r>
              <a:rPr lang="ko-KR" altLang="en-US" dirty="0"/>
              <a:t>처리가 어디까지 진행됐는지</a:t>
            </a:r>
            <a:r>
              <a:rPr lang="en-US" altLang="ko-KR" dirty="0"/>
              <a:t>, </a:t>
            </a:r>
            <a:r>
              <a:rPr lang="ko-KR" altLang="en-US" dirty="0"/>
              <a:t>실패 시 무슨 일을 해야 하는지 관리 불필요</a:t>
            </a:r>
            <a:endParaRPr lang="en-US" altLang="ko-KR" dirty="0"/>
          </a:p>
          <a:p>
            <a:pPr lvl="1"/>
            <a:r>
              <a:rPr lang="ko-KR" altLang="en-US" dirty="0"/>
              <a:t>유연성</a:t>
            </a:r>
            <a:endParaRPr lang="en-US" altLang="ko-KR" dirty="0"/>
          </a:p>
          <a:p>
            <a:pPr lvl="2"/>
            <a:r>
              <a:rPr lang="en-US" altLang="ko-KR" dirty="0"/>
              <a:t>JVM</a:t>
            </a:r>
            <a:r>
              <a:rPr lang="ko-KR" altLang="en-US" dirty="0"/>
              <a:t>에 의한 배포 용이성</a:t>
            </a:r>
            <a:endParaRPr lang="en-US" altLang="ko-KR" dirty="0"/>
          </a:p>
          <a:p>
            <a:pPr lvl="2"/>
            <a:r>
              <a:rPr lang="ko-KR" altLang="en-US" dirty="0"/>
              <a:t>스프링 작성 코드 공유</a:t>
            </a:r>
            <a:r>
              <a:rPr lang="en-US" altLang="ko-KR" dirty="0"/>
              <a:t>(</a:t>
            </a:r>
            <a:r>
              <a:rPr lang="ko-KR" altLang="en-US" dirty="0"/>
              <a:t>재사용</a:t>
            </a:r>
            <a:r>
              <a:rPr lang="en-US" altLang="ko-KR" dirty="0"/>
              <a:t>)</a:t>
            </a:r>
            <a:r>
              <a:rPr lang="ko-KR" altLang="en-US" dirty="0"/>
              <a:t> 가능</a:t>
            </a:r>
          </a:p>
        </p:txBody>
      </p:sp>
    </p:spTree>
    <p:extLst>
      <p:ext uri="{BB962C8B-B14F-4D97-AF65-F5344CB8AC3E}">
        <p14:creationId xmlns:p14="http://schemas.microsoft.com/office/powerpoint/2010/main" val="339567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5E404-7EB0-F649-AD83-A02BA4C7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세팅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F17DD0-1EAF-0CCD-53A3-672C0CEB7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1548" y="1767874"/>
            <a:ext cx="4872010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887A63-370C-D26A-91D7-C7342095C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67873"/>
            <a:ext cx="4878211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7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C6191-C8C6-EEA2-B2ED-3B1DFECD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세팅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A455A7-3957-F7DA-B526-F62F13203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189" y="1796749"/>
            <a:ext cx="5308990" cy="4351338"/>
          </a:xfrm>
        </p:spPr>
      </p:pic>
    </p:spTree>
    <p:extLst>
      <p:ext uri="{BB962C8B-B14F-4D97-AF65-F5344CB8AC3E}">
        <p14:creationId xmlns:p14="http://schemas.microsoft.com/office/powerpoint/2010/main" val="87702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119B8-ECB5-1940-4979-8ECA7163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세팅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F3557B-0E3C-3672-160A-A31289BEA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2258"/>
            <a:ext cx="8657491" cy="4351338"/>
          </a:xfrm>
        </p:spPr>
      </p:pic>
    </p:spTree>
    <p:extLst>
      <p:ext uri="{BB962C8B-B14F-4D97-AF65-F5344CB8AC3E}">
        <p14:creationId xmlns:p14="http://schemas.microsoft.com/office/powerpoint/2010/main" val="173559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31D8C-AED6-E73B-3B97-3511F218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세팅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780925-F748-4293-6FA0-9AB26EDE0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269594" cy="4351338"/>
          </a:xfrm>
        </p:spPr>
      </p:pic>
    </p:spTree>
    <p:extLst>
      <p:ext uri="{BB962C8B-B14F-4D97-AF65-F5344CB8AC3E}">
        <p14:creationId xmlns:p14="http://schemas.microsoft.com/office/powerpoint/2010/main" val="129292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B8CF5-5862-6442-48C6-18DC3CF2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 </a:t>
            </a:r>
            <a:r>
              <a:rPr lang="ko-KR" altLang="en-US" dirty="0"/>
              <a:t>출력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75655B-ADB2-8369-5DE4-CFC1BAFD5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2359"/>
            <a:ext cx="4129575" cy="4351338"/>
          </a:xfrm>
        </p:spPr>
      </p:pic>
    </p:spTree>
    <p:extLst>
      <p:ext uri="{BB962C8B-B14F-4D97-AF65-F5344CB8AC3E}">
        <p14:creationId xmlns:p14="http://schemas.microsoft.com/office/powerpoint/2010/main" val="97805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80DBE-6442-0B77-37C5-1E5C8C69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 </a:t>
            </a:r>
            <a:r>
              <a:rPr lang="ko-KR" altLang="en-US" dirty="0"/>
              <a:t>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E0ADD-AB7B-77D0-E884-44B930304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Batch 5 </a:t>
            </a:r>
            <a:r>
              <a:rPr lang="ko-KR" altLang="en-US" dirty="0" err="1"/>
              <a:t>변경점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JobBuilderFactory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StepBuilderFactory</a:t>
            </a:r>
            <a:r>
              <a:rPr lang="ko-KR" altLang="en-US" dirty="0"/>
              <a:t> → </a:t>
            </a:r>
            <a:r>
              <a:rPr lang="en-US" altLang="ko-KR" dirty="0"/>
              <a:t>Deprecated</a:t>
            </a:r>
          </a:p>
          <a:p>
            <a:pPr lvl="2"/>
            <a:r>
              <a:rPr lang="ko-KR" altLang="en-US" dirty="0"/>
              <a:t>팩토리 쓰지 말고 </a:t>
            </a:r>
            <a:r>
              <a:rPr lang="en-US" altLang="ko-KR" dirty="0" err="1"/>
              <a:t>JobRepository</a:t>
            </a:r>
            <a:r>
              <a:rPr lang="ko-KR" altLang="en-US" dirty="0"/>
              <a:t>에 대한 의존성 명시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@EnableBatchProcessing </a:t>
            </a:r>
            <a:r>
              <a:rPr lang="ko-KR" altLang="en-US" dirty="0"/>
              <a:t>필수 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48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와이드스크린</PresentationFormat>
  <Paragraphs>49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정리…</vt:lpstr>
      <vt:lpstr>목차</vt:lpstr>
      <vt:lpstr>배치란</vt:lpstr>
      <vt:lpstr>프로젝트 세팅</vt:lpstr>
      <vt:lpstr>프로젝트 세팅</vt:lpstr>
      <vt:lpstr>프로젝트 세팅</vt:lpstr>
      <vt:lpstr>프로젝트 세팅</vt:lpstr>
      <vt:lpstr>Hello world 출력</vt:lpstr>
      <vt:lpstr>Hello World 출력</vt:lpstr>
      <vt:lpstr>Hello World 출력</vt:lpstr>
      <vt:lpstr>Hello World 출력</vt:lpstr>
      <vt:lpstr>Hello World 출력</vt:lpstr>
      <vt:lpstr>Hello world 출력</vt:lpstr>
      <vt:lpstr>Hello World 출력</vt:lpstr>
      <vt:lpstr>Hello World 출력 Maria DB 사용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hongjun eom</dc:creator>
  <cp:lastModifiedBy>hongjun eom</cp:lastModifiedBy>
  <cp:revision>37</cp:revision>
  <dcterms:created xsi:type="dcterms:W3CDTF">2024-10-08T07:22:20Z</dcterms:created>
  <dcterms:modified xsi:type="dcterms:W3CDTF">2024-10-09T14:51:46Z</dcterms:modified>
</cp:coreProperties>
</file>