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60" r:id="rId4"/>
    <p:sldId id="268" r:id="rId5"/>
    <p:sldId id="266" r:id="rId6"/>
    <p:sldId id="265" r:id="rId7"/>
    <p:sldId id="267" r:id="rId8"/>
    <p:sldId id="269" r:id="rId9"/>
    <p:sldId id="264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HY견고딕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2C9"/>
    <a:srgbClr val="7F7F7F"/>
    <a:srgbClr val="4040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51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58443" y="2701803"/>
            <a:ext cx="6465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ROCKMAN</a:t>
            </a:r>
            <a:r>
              <a:rPr lang="en-US" altLang="ko-KR" sz="48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INFINITE</a:t>
            </a:r>
            <a:endParaRPr lang="ko-KR" altLang="en-US" sz="48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583" y="1925039"/>
            <a:ext cx="1847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0443" y="3731078"/>
            <a:ext cx="306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2D Game </a:t>
            </a:r>
            <a:r>
              <a:rPr lang="en-US" altLang="ko-KR" sz="1600" dirty="0" err="1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Programing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Project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게임공학과 </a:t>
            </a:r>
            <a:endParaRPr lang="en-US" altLang="ko-KR" dirty="0" smtClean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  <a:p>
            <a:r>
              <a:rPr lang="en-US" altLang="ko-KR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2009180028  </a:t>
            </a:r>
            <a:r>
              <a:rPr lang="ko-KR" altLang="en-US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오 은 석</a:t>
            </a:r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026" name="Picture 2" descr="C:\Users\Administrator\Desktop\0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036" y="1904999"/>
            <a:ext cx="1901249" cy="2647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4447" y="3300086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01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게임 </a:t>
            </a:r>
            <a:r>
              <a:rPr lang="ko-KR" altLang="en-US" sz="20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컨셉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4447" y="3907823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02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게임 흐름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07846" y="4510024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개발 범위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2046" y="5142501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04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개발 일정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346873" y="3178197"/>
            <a:ext cx="467211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215937" y="3794237"/>
            <a:ext cx="432647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85900" y="4410277"/>
            <a:ext cx="4438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485900" y="5026317"/>
            <a:ext cx="492777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094704" y="5642357"/>
            <a:ext cx="602581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Administrator\Desktop\edca144658565571e3798aa7072f8e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07325" y="482600"/>
            <a:ext cx="3805177" cy="2578100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V="1">
            <a:off x="1090585" y="6186616"/>
            <a:ext cx="5310215" cy="355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2641" y="5715031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05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자체 평가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3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게임 </a:t>
              </a:r>
              <a:r>
                <a:rPr lang="ko-KR" altLang="en-US" sz="3200" dirty="0" err="1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컨셉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032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7306" y="1595021"/>
            <a:ext cx="59453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당신의 순발력과 컨트롤을 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시험하기 위해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고전 하드코어 게임의 대명사 </a:t>
            </a:r>
            <a:r>
              <a:rPr lang="ko-KR" altLang="en-US" sz="3200" dirty="0" err="1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록맨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이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 다시 태어난다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다양한 </a:t>
            </a:r>
            <a:r>
              <a:rPr lang="ko-KR" altLang="en-US" sz="3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특수무기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로 적들을 </a:t>
            </a:r>
            <a:endParaRPr lang="en-US" altLang="ko-KR" sz="32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격파하라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!!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 descr="C:\Users\Administrator\Desktop\c0034770_4bbdad2e905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981200"/>
            <a:ext cx="3759200" cy="378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478953" y="1833879"/>
            <a:ext cx="5038514" cy="4422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게임 흐름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788021" y="2330624"/>
            <a:ext cx="1788021" cy="1631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3354" y="2240001"/>
            <a:ext cx="1381587" cy="773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플레이어와 보스의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HP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바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100" name="Picture 4" descr="C:\Users\Administrator\Desktop\96496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925" y="1742147"/>
            <a:ext cx="5028141" cy="4399623"/>
          </a:xfrm>
          <a:prstGeom prst="rect">
            <a:avLst/>
          </a:prstGeom>
          <a:noFill/>
        </p:spPr>
      </p:pic>
      <p:sp>
        <p:nvSpPr>
          <p:cNvPr id="37" name="오른쪽 화살표 36"/>
          <p:cNvSpPr/>
          <p:nvPr/>
        </p:nvSpPr>
        <p:spPr>
          <a:xfrm>
            <a:off x="2726267" y="2582333"/>
            <a:ext cx="855133" cy="1608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2709333" y="3835401"/>
            <a:ext cx="2294468" cy="2793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04333" y="3433801"/>
            <a:ext cx="1873675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좌우키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이동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점프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Z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공격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A,S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키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특수무기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 rot="10800000">
            <a:off x="7780867" y="3403601"/>
            <a:ext cx="1693333" cy="2793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576820" y="3145935"/>
            <a:ext cx="1920913" cy="8309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다양한 패턴으로 공격해오는 보스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!!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060180" y="3944620"/>
            <a:ext cx="2179320" cy="2059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84620" y="1681480"/>
            <a:ext cx="2179320" cy="2059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18560" y="3937000"/>
            <a:ext cx="2179320" cy="2059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82980" y="1696720"/>
            <a:ext cx="2179320" cy="2059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게임 흐름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9816" y="3663315"/>
            <a:ext cx="1803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스테이지 선택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788021" y="2330624"/>
            <a:ext cx="1788021" cy="1631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48953" y="3669030"/>
            <a:ext cx="1381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보스 배틀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23522" y="5241925"/>
            <a:ext cx="1918798" cy="716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특수무기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8" name="Picture 2" descr="C:\Users\Administrator\Desktop\K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631422"/>
            <a:ext cx="2176462" cy="2039362"/>
          </a:xfrm>
          <a:prstGeom prst="rect">
            <a:avLst/>
          </a:prstGeom>
          <a:noFill/>
        </p:spPr>
      </p:pic>
      <p:pic>
        <p:nvPicPr>
          <p:cNvPr id="4099" name="Picture 3" descr="C:\Users\Administrator\Desktop\c0034770_1107122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499" y="3863974"/>
            <a:ext cx="2177627" cy="2041525"/>
          </a:xfrm>
          <a:prstGeom prst="rect">
            <a:avLst/>
          </a:prstGeom>
          <a:noFill/>
        </p:spPr>
      </p:pic>
      <p:pic>
        <p:nvPicPr>
          <p:cNvPr id="4100" name="Picture 4" descr="C:\Users\Administrator\Desktop\96496_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6" y="1598215"/>
            <a:ext cx="2342696" cy="2049859"/>
          </a:xfrm>
          <a:prstGeom prst="rect">
            <a:avLst/>
          </a:prstGeom>
          <a:noFill/>
        </p:spPr>
      </p:pic>
      <p:pic>
        <p:nvPicPr>
          <p:cNvPr id="4101" name="Picture 5" descr="C:\Users\Administrator\Desktop\록맨2윌리박사의수수께끼-198820080702001243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66200" y="3854450"/>
            <a:ext cx="2177627" cy="2041525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3812541" y="5899785"/>
            <a:ext cx="180340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스테이지 진행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53063" y="5905500"/>
            <a:ext cx="19530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특수무기 획득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833558" y="4738690"/>
            <a:ext cx="1419225" cy="590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33558" y="4267202"/>
            <a:ext cx="31432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198038" y="4769170"/>
            <a:ext cx="1419225" cy="590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198038" y="4297682"/>
            <a:ext cx="31432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492938" y="2338390"/>
            <a:ext cx="1419225" cy="590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92938" y="2484122"/>
            <a:ext cx="314325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개발 범위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557638" y="1565075"/>
          <a:ext cx="9011508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888"/>
                <a:gridCol w="4176281"/>
                <a:gridCol w="298633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내용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 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록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버스터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차지샷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특수무기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종의 특수무기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추가의 따른 특수무기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스크롤링</a:t>
                      </a:r>
                      <a:r>
                        <a:rPr lang="ko-KR" altLang="en-US" dirty="0" smtClean="0"/>
                        <a:t> 가능한 스테이지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이상의 스테이지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종의 적들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마다 고유 적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보스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추가의 따른 보스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피격시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HP</a:t>
                      </a:r>
                      <a:r>
                        <a:rPr lang="ko-KR" altLang="en-US" baseline="0" dirty="0" smtClean="0"/>
                        <a:t>감소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특수무기 사용시 </a:t>
                      </a:r>
                      <a:r>
                        <a:rPr lang="ko-KR" altLang="en-US" baseline="0" dirty="0" err="1" smtClean="0"/>
                        <a:t>잔탄소모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여러가지</a:t>
                      </a:r>
                      <a:r>
                        <a:rPr lang="ko-KR" altLang="en-US" dirty="0" smtClean="0"/>
                        <a:t> 회복 아이템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특수무기 등의 효과음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스테이지마다 음악 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캐릭터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보스 캐릭터의 여러 액션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백그라운드 애니메이션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http-%2F%2Fimages.wikia.com%2Fmegaman%2Fimages%2Ff%2Ff4%2FHidekiloliRo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1794" y="4480561"/>
            <a:ext cx="1589761" cy="1892164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개발 일정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04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788021" y="2330624"/>
            <a:ext cx="1788021" cy="1631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823372" y="1895432"/>
          <a:ext cx="9326467" cy="419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73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  <a:gridCol w="685754"/>
              </a:tblGrid>
              <a:tr h="41675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</a:tr>
              <a:tr h="416752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보스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충돌 체크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설계 및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특수 무기 구현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6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디버깅 및 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밸런스 조정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76902" y="466725"/>
              <a:ext cx="19623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solidFill>
                    <a:srgbClr val="00B0F0"/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자체 평가</a:t>
              </a:r>
              <a:endParaRPr lang="ko-KR" altLang="en-US" sz="3200" dirty="0">
                <a:solidFill>
                  <a:srgbClr val="00B0F0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9947" y="54054"/>
            <a:ext cx="1194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05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788021" y="2330624"/>
            <a:ext cx="1788021" cy="1631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39143" y="2424501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!!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pic>
        <p:nvPicPr>
          <p:cNvPr id="5122" name="Picture 2" descr="C:\Users\Administrator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23020" y="2343006"/>
            <a:ext cx="2682239" cy="2072161"/>
          </a:xfrm>
          <a:prstGeom prst="rect">
            <a:avLst/>
          </a:prstGeom>
          <a:noFill/>
        </p:spPr>
      </p:pic>
      <p:sp>
        <p:nvSpPr>
          <p:cNvPr id="13" name="자유형 12"/>
          <p:cNvSpPr/>
          <p:nvPr/>
        </p:nvSpPr>
        <p:spPr>
          <a:xfrm>
            <a:off x="8409066" y="2087899"/>
            <a:ext cx="1558717" cy="1067193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2183028 w 4528457"/>
              <a:gd name="connsiteY2" fmla="*/ 1685443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  <a:gd name="connsiteX5" fmla="*/ 2282906 w 4528457"/>
              <a:gd name="connsiteY5" fmla="*/ 0 h 3280228"/>
              <a:gd name="connsiteX0" fmla="*/ 2282906 w 4528457"/>
              <a:gd name="connsiteY0" fmla="*/ 0 h 2961272"/>
              <a:gd name="connsiteX1" fmla="*/ 4528457 w 4528457"/>
              <a:gd name="connsiteY1" fmla="*/ 0 h 2961272"/>
              <a:gd name="connsiteX2" fmla="*/ 2183028 w 4528457"/>
              <a:gd name="connsiteY2" fmla="*/ 1685443 h 2961272"/>
              <a:gd name="connsiteX3" fmla="*/ 0 w 4528457"/>
              <a:gd name="connsiteY3" fmla="*/ 2961272 h 2961272"/>
              <a:gd name="connsiteX4" fmla="*/ 0 w 4528457"/>
              <a:gd name="connsiteY4" fmla="*/ 1439747 h 2961272"/>
              <a:gd name="connsiteX5" fmla="*/ 2282906 w 4528457"/>
              <a:gd name="connsiteY5" fmla="*/ 0 h 2961272"/>
              <a:gd name="connsiteX0" fmla="*/ 2282906 w 4528457"/>
              <a:gd name="connsiteY0" fmla="*/ 0 h 2961272"/>
              <a:gd name="connsiteX1" fmla="*/ 4528457 w 4528457"/>
              <a:gd name="connsiteY1" fmla="*/ 0 h 2961272"/>
              <a:gd name="connsiteX2" fmla="*/ 0 w 4528457"/>
              <a:gd name="connsiteY2" fmla="*/ 2961272 h 2961272"/>
              <a:gd name="connsiteX3" fmla="*/ 0 w 4528457"/>
              <a:gd name="connsiteY3" fmla="*/ 1439747 h 2961272"/>
              <a:gd name="connsiteX4" fmla="*/ 2282906 w 4528457"/>
              <a:gd name="connsiteY4" fmla="*/ 0 h 2961272"/>
              <a:gd name="connsiteX0" fmla="*/ 2282906 w 4528457"/>
              <a:gd name="connsiteY0" fmla="*/ 0 h 2582510"/>
              <a:gd name="connsiteX1" fmla="*/ 4528457 w 4528457"/>
              <a:gd name="connsiteY1" fmla="*/ 0 h 2582510"/>
              <a:gd name="connsiteX2" fmla="*/ 0 w 4528457"/>
              <a:gd name="connsiteY2" fmla="*/ 2582510 h 2582510"/>
              <a:gd name="connsiteX3" fmla="*/ 0 w 4528457"/>
              <a:gd name="connsiteY3" fmla="*/ 1439747 h 2582510"/>
              <a:gd name="connsiteX4" fmla="*/ 2282906 w 4528457"/>
              <a:gd name="connsiteY4" fmla="*/ 0 h 2582510"/>
              <a:gd name="connsiteX0" fmla="*/ 2282906 w 4528457"/>
              <a:gd name="connsiteY0" fmla="*/ 0 h 2582510"/>
              <a:gd name="connsiteX1" fmla="*/ 4528457 w 4528457"/>
              <a:gd name="connsiteY1" fmla="*/ 0 h 2582510"/>
              <a:gd name="connsiteX2" fmla="*/ 4480593 w 4528457"/>
              <a:gd name="connsiteY2" fmla="*/ 290004 h 2582510"/>
              <a:gd name="connsiteX3" fmla="*/ 0 w 4528457"/>
              <a:gd name="connsiteY3" fmla="*/ 2582510 h 2582510"/>
              <a:gd name="connsiteX4" fmla="*/ 0 w 4528457"/>
              <a:gd name="connsiteY4" fmla="*/ 1439747 h 2582510"/>
              <a:gd name="connsiteX5" fmla="*/ 2282906 w 4528457"/>
              <a:gd name="connsiteY5" fmla="*/ 0 h 258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8457" h="2582510">
                <a:moveTo>
                  <a:pt x="2282906" y="0"/>
                </a:moveTo>
                <a:lnTo>
                  <a:pt x="4528457" y="0"/>
                </a:lnTo>
                <a:lnTo>
                  <a:pt x="4480593" y="290004"/>
                </a:lnTo>
                <a:lnTo>
                  <a:pt x="0" y="2582510"/>
                </a:lnTo>
                <a:lnTo>
                  <a:pt x="0" y="1439747"/>
                </a:lnTo>
                <a:lnTo>
                  <a:pt x="2282906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310</Words>
  <Application>Microsoft Office PowerPoint</Application>
  <PresentationFormat>사용자 지정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a드림고딕1</vt:lpstr>
      <vt:lpstr>a공간B</vt:lpstr>
      <vt:lpstr>HY견고딕</vt:lpstr>
      <vt:lpstr>a드림고딕7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Registered User</cp:lastModifiedBy>
  <cp:revision>50</cp:revision>
  <dcterms:created xsi:type="dcterms:W3CDTF">2014-11-11T07:47:07Z</dcterms:created>
  <dcterms:modified xsi:type="dcterms:W3CDTF">2016-09-22T14:41:33Z</dcterms:modified>
</cp:coreProperties>
</file>