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60" r:id="rId4"/>
    <p:sldId id="267" r:id="rId5"/>
    <p:sldId id="270" r:id="rId6"/>
    <p:sldId id="271" r:id="rId7"/>
    <p:sldId id="269" r:id="rId8"/>
    <p:sldId id="264" r:id="rId9"/>
  </p:sldIdLst>
  <p:sldSz cx="12192000" cy="6858000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HY견고딕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952C9"/>
    <a:srgbClr val="7F7F7F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58443" y="2701803"/>
            <a:ext cx="646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ROCKMAN</a:t>
            </a:r>
            <a:r>
              <a:rPr lang="en-US" altLang="ko-KR" sz="48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INFINITE</a:t>
            </a:r>
            <a:endParaRPr lang="ko-KR" altLang="en-US" sz="48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583" y="1925039"/>
            <a:ext cx="1847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0443" y="3731078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2D Game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Programing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Project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2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발표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게임공학과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2009180028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오 은 석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6" name="Picture 2" descr="C:\Users\Administrator\Desktop\0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6" y="1904999"/>
            <a:ext cx="1901249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4447" y="3300086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01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 </a:t>
            </a:r>
            <a:r>
              <a:rPr lang="ko-KR" altLang="en-US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컨셉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4447" y="3907823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02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개발 일정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7846" y="4510024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진행 상황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2046" y="5142501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04 </a:t>
            </a:r>
            <a:r>
              <a:rPr lang="en-US" altLang="ko-KR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Github</a:t>
            </a:r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Commit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346873" y="3178197"/>
            <a:ext cx="467211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215937" y="3794237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85900" y="4410277"/>
            <a:ext cx="4438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85900" y="5026317"/>
            <a:ext cx="49277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94704" y="5642357"/>
            <a:ext cx="602581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Administrator\Desktop\edca144658565571e3798aa7072f8e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482600"/>
            <a:ext cx="3805177" cy="257810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V="1">
            <a:off x="1090585" y="6186616"/>
            <a:ext cx="5310215" cy="355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2641" y="5715031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05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자체 평가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게임 </a:t>
              </a:r>
              <a:r>
                <a:rPr lang="ko-KR" altLang="en-US" sz="3200" dirty="0" err="1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컨셉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7306" y="1595021"/>
            <a:ext cx="5945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당신의 순발력과 컨트롤을 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시험하기 위해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고전 하드코어 게임의 대명사 </a:t>
            </a:r>
            <a:r>
              <a:rPr lang="ko-KR" altLang="en-US" sz="3200" dirty="0" err="1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록맨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다시 태어난다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다양한 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특수무기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로 적들을 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격파하라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Administrator\Desktop\c0034770_4bbdad2e905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981200"/>
            <a:ext cx="3759200" cy="378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http-%2F%2Fimages.wikia.com%2Fmegaman%2Fimages%2Ff%2Ff4%2FHidekiloliRo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1794" y="4480561"/>
            <a:ext cx="1589761" cy="1892164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개발 일정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3372" y="1895432"/>
          <a:ext cx="9326467" cy="41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73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</a:tblGrid>
              <a:tr h="41675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</a:tr>
              <a:tr h="41675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체크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설계 및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 무기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디버깅 및 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밸런스 조정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진행 상황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516448" y="1357067"/>
          <a:ext cx="9011508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88"/>
                <a:gridCol w="4176281"/>
                <a:gridCol w="29863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좌우 이동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동시 키 입력</a:t>
                      </a:r>
                      <a:r>
                        <a:rPr lang="en-US" altLang="ko-KR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구현 후 완전구현 예정</a:t>
                      </a:r>
                      <a:r>
                        <a:rPr lang="en-US" altLang="ko-KR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차지샷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특수무기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종의 특수무기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추가의 따른 특수무기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스크롤링</a:t>
                      </a:r>
                      <a:r>
                        <a:rPr lang="ko-KR" altLang="en-US" dirty="0" smtClean="0"/>
                        <a:t> 가능한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이상의 스테이지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종의 적들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마다 고유 적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추가의 따른 보스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baseline="0" dirty="0" smtClean="0"/>
                        <a:t>감소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특수무기 사용시 </a:t>
                      </a:r>
                      <a:r>
                        <a:rPr lang="ko-KR" altLang="en-US" baseline="0" dirty="0" err="1" smtClean="0"/>
                        <a:t>잔탄소모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회복 아이템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특수무기 등의 효과음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스테이지마다 음악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플레이어 </a:t>
                      </a:r>
                      <a:r>
                        <a:rPr lang="ko-KR" altLang="en-US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캐릭터</a:t>
                      </a:r>
                      <a:r>
                        <a:rPr lang="en-US" altLang="ko-KR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좌우 이동 애니메이션만 구현</a:t>
                      </a:r>
                      <a:r>
                        <a:rPr lang="en-US" altLang="ko-KR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캐릭터의 여러 액션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백그라운드 애니메이션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300" y="1889125"/>
            <a:ext cx="1223412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구현 완료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</a:rPr>
              <a:t>부분적 구현 완료</a:t>
            </a:r>
            <a:endParaRPr lang="en-US" altLang="ko-KR" sz="105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050" b="1" dirty="0" err="1" smtClean="0"/>
              <a:t>미구현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30877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Github</a:t>
              </a:r>
              <a:r>
                <a:rPr lang="en-US" altLang="ko-KR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Commit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pic>
        <p:nvPicPr>
          <p:cNvPr id="1026" name="Picture 2" descr="C:\Users\Administrator\Desktop\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687" y="1473200"/>
            <a:ext cx="9002713" cy="4908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자체 평가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39143" y="2424501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!!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pic>
        <p:nvPicPr>
          <p:cNvPr id="5122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3020" y="2343006"/>
            <a:ext cx="2682239" cy="2072161"/>
          </a:xfrm>
          <a:prstGeom prst="rect">
            <a:avLst/>
          </a:prstGeom>
          <a:noFill/>
        </p:spPr>
      </p:pic>
      <p:sp>
        <p:nvSpPr>
          <p:cNvPr id="13" name="자유형 12"/>
          <p:cNvSpPr/>
          <p:nvPr/>
        </p:nvSpPr>
        <p:spPr>
          <a:xfrm>
            <a:off x="8409066" y="2087899"/>
            <a:ext cx="1558717" cy="1067193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2183028 w 4528457"/>
              <a:gd name="connsiteY2" fmla="*/ 1685443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  <a:gd name="connsiteX5" fmla="*/ 2282906 w 4528457"/>
              <a:gd name="connsiteY5" fmla="*/ 0 h 3280228"/>
              <a:gd name="connsiteX0" fmla="*/ 2282906 w 4528457"/>
              <a:gd name="connsiteY0" fmla="*/ 0 h 2961272"/>
              <a:gd name="connsiteX1" fmla="*/ 4528457 w 4528457"/>
              <a:gd name="connsiteY1" fmla="*/ 0 h 2961272"/>
              <a:gd name="connsiteX2" fmla="*/ 2183028 w 4528457"/>
              <a:gd name="connsiteY2" fmla="*/ 1685443 h 2961272"/>
              <a:gd name="connsiteX3" fmla="*/ 0 w 4528457"/>
              <a:gd name="connsiteY3" fmla="*/ 2961272 h 2961272"/>
              <a:gd name="connsiteX4" fmla="*/ 0 w 4528457"/>
              <a:gd name="connsiteY4" fmla="*/ 1439747 h 2961272"/>
              <a:gd name="connsiteX5" fmla="*/ 2282906 w 4528457"/>
              <a:gd name="connsiteY5" fmla="*/ 0 h 2961272"/>
              <a:gd name="connsiteX0" fmla="*/ 2282906 w 4528457"/>
              <a:gd name="connsiteY0" fmla="*/ 0 h 2961272"/>
              <a:gd name="connsiteX1" fmla="*/ 4528457 w 4528457"/>
              <a:gd name="connsiteY1" fmla="*/ 0 h 2961272"/>
              <a:gd name="connsiteX2" fmla="*/ 0 w 4528457"/>
              <a:gd name="connsiteY2" fmla="*/ 2961272 h 2961272"/>
              <a:gd name="connsiteX3" fmla="*/ 0 w 4528457"/>
              <a:gd name="connsiteY3" fmla="*/ 1439747 h 2961272"/>
              <a:gd name="connsiteX4" fmla="*/ 2282906 w 4528457"/>
              <a:gd name="connsiteY4" fmla="*/ 0 h 2961272"/>
              <a:gd name="connsiteX0" fmla="*/ 2282906 w 4528457"/>
              <a:gd name="connsiteY0" fmla="*/ 0 h 2582510"/>
              <a:gd name="connsiteX1" fmla="*/ 4528457 w 4528457"/>
              <a:gd name="connsiteY1" fmla="*/ 0 h 2582510"/>
              <a:gd name="connsiteX2" fmla="*/ 0 w 4528457"/>
              <a:gd name="connsiteY2" fmla="*/ 2582510 h 2582510"/>
              <a:gd name="connsiteX3" fmla="*/ 0 w 4528457"/>
              <a:gd name="connsiteY3" fmla="*/ 1439747 h 2582510"/>
              <a:gd name="connsiteX4" fmla="*/ 2282906 w 4528457"/>
              <a:gd name="connsiteY4" fmla="*/ 0 h 2582510"/>
              <a:gd name="connsiteX0" fmla="*/ 2282906 w 4528457"/>
              <a:gd name="connsiteY0" fmla="*/ 0 h 2582510"/>
              <a:gd name="connsiteX1" fmla="*/ 4528457 w 4528457"/>
              <a:gd name="connsiteY1" fmla="*/ 0 h 2582510"/>
              <a:gd name="connsiteX2" fmla="*/ 4480593 w 4528457"/>
              <a:gd name="connsiteY2" fmla="*/ 290004 h 2582510"/>
              <a:gd name="connsiteX3" fmla="*/ 0 w 4528457"/>
              <a:gd name="connsiteY3" fmla="*/ 2582510 h 2582510"/>
              <a:gd name="connsiteX4" fmla="*/ 0 w 4528457"/>
              <a:gd name="connsiteY4" fmla="*/ 1439747 h 2582510"/>
              <a:gd name="connsiteX5" fmla="*/ 2282906 w 4528457"/>
              <a:gd name="connsiteY5" fmla="*/ 0 h 25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8457" h="2582510">
                <a:moveTo>
                  <a:pt x="2282906" y="0"/>
                </a:moveTo>
                <a:lnTo>
                  <a:pt x="4528457" y="0"/>
                </a:lnTo>
                <a:lnTo>
                  <a:pt x="4480593" y="290004"/>
                </a:lnTo>
                <a:lnTo>
                  <a:pt x="0" y="2582510"/>
                </a:lnTo>
                <a:lnTo>
                  <a:pt x="0" y="1439747"/>
                </a:lnTo>
                <a:lnTo>
                  <a:pt x="2282906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292</Words>
  <Application>Microsoft Office PowerPoint</Application>
  <PresentationFormat>사용자 지정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a드림고딕1</vt:lpstr>
      <vt:lpstr>a공간B</vt:lpstr>
      <vt:lpstr>HY견고딕</vt:lpstr>
      <vt:lpstr>a드림고딕7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Registered User</cp:lastModifiedBy>
  <cp:revision>58</cp:revision>
  <dcterms:created xsi:type="dcterms:W3CDTF">2014-11-11T07:47:07Z</dcterms:created>
  <dcterms:modified xsi:type="dcterms:W3CDTF">2016-10-20T12:53:33Z</dcterms:modified>
</cp:coreProperties>
</file>