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70" r:id="rId3"/>
  </p:sldIdLst>
  <p:sldSz cx="12192000" cy="6858000"/>
  <p:notesSz cx="6858000" cy="9144000"/>
  <p:embeddedFontLst>
    <p:embeddedFont>
      <p:font typeface="맑은 고딕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952C9"/>
    <a:srgbClr val="7F7F7F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5177" y="2693336"/>
            <a:ext cx="7374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MEGAMAN</a:t>
            </a:r>
            <a:r>
              <a:rPr lang="en-US" altLang="ko-KR" sz="48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UNLIMITED</a:t>
            </a:r>
            <a:endParaRPr lang="ko-KR" altLang="en-US" sz="48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583" y="1925039"/>
            <a:ext cx="1847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0443" y="3731078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2D Game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Programing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Project</a:t>
            </a: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2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차 발표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게임공학과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2009180028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오 은 석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6" name="Picture 2" descr="C:\Users\Administrator\Desktop\0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6" y="1904999"/>
            <a:ext cx="1901249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진행 상황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76190" y="1626682"/>
          <a:ext cx="10774404" cy="463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53"/>
                <a:gridCol w="3750418"/>
                <a:gridCol w="4437791"/>
                <a:gridCol w="925842"/>
              </a:tblGrid>
              <a:tr h="391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</a:t>
                      </a:r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완료 </a:t>
                      </a:r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진척도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63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좌우 이동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점프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</a:rPr>
                        <a:t>공격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중력 점프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슬라이딩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120%</a:t>
                      </a:r>
                      <a:endParaRPr lang="ko-KR" altLang="en-US" dirty="0"/>
                    </a:p>
                  </a:txBody>
                  <a:tcPr/>
                </a:tc>
              </a:tr>
              <a:tr h="522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특수무기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종의 특수무기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/>
                </a:tc>
              </a:tr>
              <a:tr h="46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스크롤링</a:t>
                      </a:r>
                      <a:r>
                        <a:rPr lang="ko-KR" altLang="en-US" dirty="0" smtClean="0"/>
                        <a:t> 가능한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20%</a:t>
                      </a:r>
                      <a:endParaRPr lang="ko-KR" altLang="en-US" dirty="0"/>
                    </a:p>
                  </a:txBody>
                  <a:tcPr/>
                </a:tc>
              </a:tr>
              <a:tr h="391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종의 적들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0%</a:t>
                      </a:r>
                      <a:endParaRPr lang="ko-KR" altLang="en-US" dirty="0"/>
                    </a:p>
                  </a:txBody>
                  <a:tcPr/>
                </a:tc>
              </a:tr>
              <a:tr h="391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</a:tr>
              <a:tr h="675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baseline="0" dirty="0" smtClean="0"/>
                        <a:t>감소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특수무기 사용시 </a:t>
                      </a:r>
                      <a:r>
                        <a:rPr lang="ko-KR" altLang="en-US" baseline="0" dirty="0" err="1" smtClean="0"/>
                        <a:t>잔탄소모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및 캐릭터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감소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50%</a:t>
                      </a:r>
                      <a:endParaRPr lang="ko-KR" altLang="en-US" dirty="0"/>
                    </a:p>
                  </a:txBody>
                  <a:tcPr/>
                </a:tc>
              </a:tr>
              <a:tr h="675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특수무기 등의 효과음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워프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보스 캐릭터 효과음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</a:tr>
              <a:tr h="658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플레이어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캐릭터의 여러 액션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캐릭터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135</Words>
  <Application>Microsoft Office PowerPoint</Application>
  <PresentationFormat>사용자 지정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맑은 고딕</vt:lpstr>
      <vt:lpstr>a드림고딕1</vt:lpstr>
      <vt:lpstr>a공간B</vt:lpstr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Registered User</cp:lastModifiedBy>
  <cp:revision>62</cp:revision>
  <dcterms:created xsi:type="dcterms:W3CDTF">2014-11-11T07:47:07Z</dcterms:created>
  <dcterms:modified xsi:type="dcterms:W3CDTF">2016-12-22T14:07:34Z</dcterms:modified>
</cp:coreProperties>
</file>