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2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6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2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0B29-11B2-43F6-A5FB-7793AF46A40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08EC-FB21-4EA4-B4F8-D4F3E24F4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if. / switch /for / while /do 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18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0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9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형식의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참일 때 실행할 명령문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}else if(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2){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거짓이고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참일 때 실행할 명령문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}else{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위의 조건식 둘 다 참이 아닐 때 실행할 명령문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84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seoulLunchPrice</a:t>
            </a:r>
            <a:r>
              <a:rPr lang="en-US" altLang="ko-KR" dirty="0" smtClean="0"/>
              <a:t> = 6000;</a:t>
            </a:r>
          </a:p>
          <a:p>
            <a:pPr marL="0" indent="0">
              <a:buNone/>
            </a:pPr>
            <a:r>
              <a:rPr lang="en-US" altLang="ko-KR" dirty="0" smtClean="0"/>
              <a:t>		if(</a:t>
            </a:r>
            <a:r>
              <a:rPr lang="en-US" altLang="ko-KR" dirty="0" err="1" smtClean="0"/>
              <a:t>seoulLunchPrice</a:t>
            </a:r>
            <a:r>
              <a:rPr lang="en-US" altLang="ko-KR" dirty="0" smtClean="0"/>
              <a:t>&gt;=9000) 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서울 점심값 너무 비싸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	}else if(</a:t>
            </a:r>
            <a:r>
              <a:rPr lang="en-US" altLang="ko-KR" dirty="0" err="1" smtClean="0"/>
              <a:t>seoulLunchPrice</a:t>
            </a:r>
            <a:r>
              <a:rPr lang="en-US" altLang="ko-KR" dirty="0" smtClean="0"/>
              <a:t>&gt;=7000){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서울 점심값 살짝 부담되네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	}else if(</a:t>
            </a:r>
            <a:r>
              <a:rPr lang="en-US" altLang="ko-KR" dirty="0" err="1" smtClean="0"/>
              <a:t>seoulLunchPrice</a:t>
            </a:r>
            <a:r>
              <a:rPr lang="en-US" altLang="ko-KR" dirty="0" smtClean="0"/>
              <a:t>&gt;=5000){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좋네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	}else 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이거 너무 </a:t>
            </a:r>
            <a:r>
              <a:rPr lang="ko-KR" altLang="en-US" dirty="0" err="1" smtClean="0"/>
              <a:t>싸잖아</a:t>
            </a:r>
            <a:r>
              <a:rPr lang="en-US" altLang="ko-KR" dirty="0" smtClean="0"/>
              <a:t>?");</a:t>
            </a:r>
          </a:p>
          <a:p>
            <a:pPr marL="0" indent="0">
              <a:buNone/>
            </a:pPr>
            <a:r>
              <a:rPr lang="en-US" altLang="ko-KR" dirty="0" smtClean="0"/>
              <a:t>		}//</a:t>
            </a:r>
          </a:p>
          <a:p>
            <a:pPr marL="0" indent="0">
              <a:buNone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값에 따라서 콘솔 창에 다른 문구를 출력하는 </a:t>
            </a:r>
            <a:r>
              <a:rPr lang="ko-KR" altLang="en-US" dirty="0" err="1" smtClean="0"/>
              <a:t>제어문으로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수치가 </a:t>
            </a:r>
            <a:r>
              <a:rPr lang="en-US" altLang="ko-KR" dirty="0" smtClean="0"/>
              <a:t>6000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문에 적합하여 콘솔 창에 </a:t>
            </a:r>
            <a:r>
              <a:rPr lang="en-US" altLang="ko-KR" dirty="0" smtClean="0"/>
              <a:t>"</a:t>
            </a:r>
            <a:r>
              <a:rPr lang="ko-KR" altLang="en-US" dirty="0" smtClean="0"/>
              <a:t>서울 점심값 살짝 부담되네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가 출력됨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Swtich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switch{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case 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위의 변수가 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때 처리할 명령문</a:t>
            </a:r>
            <a:r>
              <a:rPr lang="en-US" altLang="ko-KR" dirty="0" smtClean="0"/>
              <a:t>; break;</a:t>
            </a:r>
          </a:p>
          <a:p>
            <a:pPr marL="0" indent="0">
              <a:buNone/>
            </a:pPr>
            <a:r>
              <a:rPr lang="en-US" altLang="ko-KR" dirty="0" smtClean="0"/>
              <a:t>	case 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위의 변수가 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때 처리할 명령문</a:t>
            </a:r>
            <a:r>
              <a:rPr lang="en-US" altLang="ko-KR" dirty="0" smtClean="0"/>
              <a:t>; break;</a:t>
            </a:r>
          </a:p>
          <a:p>
            <a:pPr marL="0" indent="0">
              <a:buNone/>
            </a:pPr>
            <a:r>
              <a:rPr lang="en-US" altLang="ko-KR" dirty="0" smtClean="0"/>
              <a:t>		∙ ∙ ∙ ∙ ∙ ∙</a:t>
            </a:r>
          </a:p>
          <a:p>
            <a:pPr marL="0" indent="0">
              <a:buNone/>
            </a:pPr>
            <a:r>
              <a:rPr lang="en-US" altLang="ko-KR" dirty="0" smtClean="0"/>
              <a:t>		default : </a:t>
            </a:r>
            <a:r>
              <a:rPr lang="ko-KR" altLang="en-US" dirty="0" smtClean="0"/>
              <a:t>위의 변수 값들이 아닐 때 처리할 명령문</a:t>
            </a:r>
            <a:r>
              <a:rPr lang="en-US" altLang="ko-KR" dirty="0" smtClean="0"/>
              <a:t>; break;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120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0">
              <a:buNone/>
            </a:pP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b="1" dirty="0"/>
              <a:t>void</a:t>
            </a:r>
            <a:r>
              <a:rPr lang="en-US" altLang="ko-KR" dirty="0"/>
              <a:t>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 smtClean="0"/>
              <a:t>Scanner </a:t>
            </a:r>
            <a:r>
              <a:rPr lang="en-US" altLang="ko-KR" dirty="0" err="1"/>
              <a:t>scanner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Scanner(System.</a:t>
            </a:r>
            <a:r>
              <a:rPr lang="en-US" altLang="ko-KR" b="1" i="1" dirty="0"/>
              <a:t>in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pPr marL="0" indent="0" latinLnBrk="0">
              <a:buNone/>
            </a:pPr>
            <a:r>
              <a:rPr lang="en-US" altLang="ko-KR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scanner.nextInt</a:t>
            </a:r>
            <a:r>
              <a:rPr lang="en-US" altLang="ko-KR" dirty="0" smtClean="0"/>
              <a:t>(); 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result = i%2;</a:t>
            </a:r>
            <a:endParaRPr lang="ko-KR" altLang="ko-KR" dirty="0" smtClean="0"/>
          </a:p>
          <a:p>
            <a:pPr marL="0" indent="0" latinLnBrk="0">
              <a:buNone/>
            </a:pPr>
            <a:r>
              <a:rPr lang="en-US" altLang="ko-KR" b="1" dirty="0" smtClean="0"/>
              <a:t>switch</a:t>
            </a:r>
            <a:r>
              <a:rPr lang="en-US" altLang="ko-KR" dirty="0" smtClean="0"/>
              <a:t> </a:t>
            </a:r>
            <a:r>
              <a:rPr lang="en-US" altLang="ko-KR" dirty="0"/>
              <a:t>(result)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b="1" dirty="0" smtClean="0"/>
              <a:t>case</a:t>
            </a:r>
            <a:r>
              <a:rPr lang="en-US" altLang="ko-KR" dirty="0" smtClean="0"/>
              <a:t> 0: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/>
              <a:t>("</a:t>
            </a:r>
            <a:r>
              <a:rPr lang="ko-KR" altLang="ko-KR" dirty="0"/>
              <a:t>입력하신 수는 짝수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</a:t>
            </a:r>
            <a:r>
              <a:rPr lang="en-US" altLang="ko-KR" b="1" dirty="0"/>
              <a:t>break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b="1" dirty="0" smtClean="0"/>
              <a:t>case</a:t>
            </a:r>
            <a:r>
              <a:rPr lang="en-US" altLang="ko-KR" dirty="0" smtClean="0"/>
              <a:t> 1: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/>
              <a:t>("</a:t>
            </a:r>
            <a:r>
              <a:rPr lang="ko-KR" altLang="ko-KR" dirty="0"/>
              <a:t>입력하신 수는 홀수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</a:t>
            </a:r>
            <a:r>
              <a:rPr lang="en-US" altLang="ko-KR" b="1" dirty="0"/>
              <a:t>break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b="1" dirty="0" smtClean="0"/>
              <a:t>default</a:t>
            </a:r>
            <a:r>
              <a:rPr lang="en-US" altLang="ko-KR" dirty="0" smtClean="0"/>
              <a:t>:</a:t>
            </a:r>
            <a:r>
              <a:rPr lang="en-US" altLang="ko-KR" dirty="0"/>
              <a:t>	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/>
              <a:t>("</a:t>
            </a:r>
            <a:r>
              <a:rPr lang="ko-KR" altLang="ko-KR" dirty="0"/>
              <a:t>모르겠습니다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</a:t>
            </a:r>
            <a:r>
              <a:rPr lang="en-US" altLang="ko-KR" b="1" dirty="0"/>
              <a:t>break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}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scanner.close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메인함수에서 스캐너를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콘솔창에</a:t>
            </a:r>
            <a:r>
              <a:rPr lang="ko-KR" altLang="en-US" dirty="0" smtClean="0"/>
              <a:t> 수를 입력한 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%2</a:t>
            </a:r>
            <a:r>
              <a:rPr lang="ko-KR" altLang="en-US" dirty="0" smtClean="0"/>
              <a:t>라는 나머지 연산자를 이용하여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나누어지기에 짝수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나머지가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나눌 수 없기에 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입력된 숫자가 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 혹은 문자일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제어문이</a:t>
            </a:r>
            <a:r>
              <a:rPr lang="ko-KR" altLang="en-US" dirty="0" smtClean="0"/>
              <a:t> 유효하지 않기에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“</a:t>
            </a:r>
            <a:r>
              <a:rPr lang="ko-KR" altLang="en-US" dirty="0" smtClean="0"/>
              <a:t>모르겠습니다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를 출력한다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65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ko-KR" dirty="0"/>
              <a:t>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for</a:t>
            </a:r>
            <a:r>
              <a:rPr lang="ko-KR" altLang="ko-KR" dirty="0"/>
              <a:t>문</a:t>
            </a:r>
            <a:r>
              <a:rPr lang="en-US" altLang="ko-KR" dirty="0"/>
              <a:t> ; </a:t>
            </a:r>
            <a:r>
              <a:rPr lang="ko-KR" altLang="ko-KR" dirty="0"/>
              <a:t>미리 설정된 횟수만큼 반복적으로 수행</a:t>
            </a:r>
            <a:r>
              <a:rPr lang="en-US" altLang="ko-KR" dirty="0"/>
              <a:t>. </a:t>
            </a:r>
            <a:endParaRPr lang="ko-KR" altLang="ko-KR" dirty="0"/>
          </a:p>
          <a:p>
            <a:pPr marL="457200" lvl="1" indent="0">
              <a:buNone/>
            </a:pP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b="1" dirty="0" smtClean="0"/>
              <a:t>for</a:t>
            </a:r>
            <a:r>
              <a:rPr lang="en-US" altLang="ko-KR" b="1" dirty="0"/>
              <a:t>( </a:t>
            </a:r>
            <a:r>
              <a:rPr lang="ko-KR" altLang="ko-KR" b="1" dirty="0"/>
              <a:t>①초기값</a:t>
            </a:r>
            <a:r>
              <a:rPr lang="en-US" altLang="ko-KR" b="1" dirty="0"/>
              <a:t> ; </a:t>
            </a:r>
            <a:r>
              <a:rPr lang="ko-KR" altLang="ko-KR" b="1" dirty="0"/>
              <a:t>②</a:t>
            </a:r>
            <a:r>
              <a:rPr lang="ko-KR" altLang="ko-KR" b="1" dirty="0" err="1"/>
              <a:t>반복할조건</a:t>
            </a:r>
            <a:r>
              <a:rPr lang="en-US" altLang="ko-KR" b="1" dirty="0"/>
              <a:t> ; </a:t>
            </a:r>
            <a:r>
              <a:rPr lang="ko-KR" altLang="ko-KR" b="1" dirty="0"/>
              <a:t>④</a:t>
            </a:r>
            <a:r>
              <a:rPr lang="ko-KR" altLang="ko-KR" b="1" dirty="0" err="1"/>
              <a:t>증감식</a:t>
            </a:r>
            <a:r>
              <a:rPr lang="en-US" altLang="ko-KR" b="1" dirty="0"/>
              <a:t>){</a:t>
            </a:r>
            <a:endParaRPr lang="ko-KR" altLang="ko-KR" dirty="0"/>
          </a:p>
          <a:p>
            <a:pPr marL="457200" lvl="1" indent="0">
              <a:buNone/>
            </a:pPr>
            <a:r>
              <a:rPr lang="en-US" altLang="ko-KR" b="1" dirty="0" smtClean="0"/>
              <a:t>             </a:t>
            </a:r>
            <a:r>
              <a:rPr lang="ko-KR" altLang="ko-KR" b="1" dirty="0" smtClean="0"/>
              <a:t>③ </a:t>
            </a:r>
            <a:r>
              <a:rPr lang="ko-KR" altLang="ko-KR" b="1" dirty="0"/>
              <a:t>반복할 명령문들</a:t>
            </a:r>
            <a:r>
              <a:rPr lang="en-US" altLang="ko-KR" b="1" dirty="0"/>
              <a:t>;</a:t>
            </a:r>
            <a:endParaRPr lang="ko-KR" altLang="ko-KR" dirty="0"/>
          </a:p>
          <a:p>
            <a:pPr marL="457200" lvl="1" indent="0">
              <a:buNone/>
            </a:pPr>
            <a:r>
              <a:rPr lang="en-US" altLang="ko-KR" b="1" dirty="0" smtClean="0"/>
              <a:t>   }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13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public class ForEx1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public static void main(String[] </a:t>
            </a:r>
            <a:r>
              <a:rPr lang="en-US" altLang="ko-KR" sz="1800" dirty="0" err="1" smtClean="0"/>
              <a:t>args</a:t>
            </a:r>
            <a:r>
              <a:rPr lang="en-US" altLang="ko-KR" sz="1800" dirty="0" smtClean="0"/>
              <a:t>)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for(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=0 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&lt;5 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++){			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+". </a:t>
            </a:r>
            <a:r>
              <a:rPr lang="ko-KR" altLang="en-US" sz="1800" dirty="0" smtClean="0"/>
              <a:t>안녕하세요</a:t>
            </a:r>
            <a:r>
              <a:rPr lang="en-US" altLang="ko-KR" sz="1800" dirty="0" smtClean="0"/>
              <a:t>");</a:t>
            </a:r>
          </a:p>
          <a:p>
            <a:pPr marL="0" indent="0">
              <a:buNone/>
            </a:pPr>
            <a:r>
              <a:rPr lang="en-US" altLang="ko-KR" sz="1800" dirty="0" smtClean="0"/>
              <a:t>	}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시작하는 정수가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해당하는 정수는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보다 작아야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해당 정수는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계속적으로 증가한다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따라서 반복되는 정수는 </a:t>
            </a:r>
            <a:r>
              <a:rPr lang="en-US" altLang="ko-KR" dirty="0" smtClean="0"/>
              <a:t>0 1 2 3 4 </a:t>
            </a:r>
            <a:r>
              <a:rPr lang="ko-KR" altLang="en-US" dirty="0" smtClean="0"/>
              <a:t>이며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콘솔에 출력되는 값은 아래와 같다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0.   </a:t>
            </a:r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844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2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9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494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제어문</vt:lpstr>
      <vt:lpstr>If 형식의 형태</vt:lpstr>
      <vt:lpstr>If 문 예제</vt:lpstr>
      <vt:lpstr>Swtich 문이란?</vt:lpstr>
      <vt:lpstr>Switch 예제</vt:lpstr>
      <vt:lpstr>for문</vt:lpstr>
      <vt:lpstr>for문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2022-05-03T07:50:11Z</dcterms:created>
  <dcterms:modified xsi:type="dcterms:W3CDTF">2022-05-03T08:33:25Z</dcterms:modified>
</cp:coreProperties>
</file>