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9" r:id="rId9"/>
    <p:sldId id="320" r:id="rId10"/>
    <p:sldId id="321" r:id="rId11"/>
    <p:sldId id="292" r:id="rId12"/>
    <p:sldId id="299" r:id="rId13"/>
    <p:sldId id="334" r:id="rId14"/>
    <p:sldId id="335" r:id="rId15"/>
    <p:sldId id="336" r:id="rId16"/>
    <p:sldId id="325" r:id="rId17"/>
    <p:sldId id="324" r:id="rId18"/>
    <p:sldId id="342" r:id="rId19"/>
    <p:sldId id="343" r:id="rId20"/>
    <p:sldId id="344" r:id="rId21"/>
    <p:sldId id="347" r:id="rId22"/>
    <p:sldId id="345" r:id="rId23"/>
    <p:sldId id="348" r:id="rId24"/>
    <p:sldId id="346" r:id="rId25"/>
    <p:sldId id="341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756B5F"/>
    <a:srgbClr val="987C4D"/>
    <a:srgbClr val="947D54"/>
    <a:srgbClr val="333333"/>
    <a:srgbClr val="CDC1B6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0" d="100"/>
          <a:sy n="140" d="100"/>
        </p:scale>
        <p:origin x="1152" y="-9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17035" y="1837442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패션 쇼핑몰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3528" y="1600392"/>
            <a:ext cx="6120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528" y="2815527"/>
            <a:ext cx="61206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2022</a:t>
            </a:r>
            <a:r>
              <a:rPr lang="ko-KR" altLang="en-US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년</a:t>
            </a:r>
            <a:r>
              <a:rPr lang="ko-KR" altLang="en-US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</a:t>
            </a:r>
            <a:r>
              <a:rPr lang="ko-KR" altLang="en-US" sz="12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월</a:t>
            </a:r>
            <a:r>
              <a:rPr lang="ko-KR" altLang="en-US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8</a:t>
            </a:r>
            <a:r>
              <a:rPr lang="ko-KR" altLang="en-US" sz="12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일</a:t>
            </a:r>
            <a:r>
              <a:rPr lang="en-US" altLang="ko-KR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ko-KR" altLang="en-US" sz="20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금</a:t>
            </a:r>
            <a:r>
              <a:rPr lang="ko-KR" altLang="en-US" sz="1200" spc="-15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요일</a:t>
            </a:r>
            <a:endParaRPr lang="ko-KR" altLang="en-US" sz="1200" spc="-15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3391130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정보처리산업기사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ko-KR" altLang="en-US" b="1" dirty="0" smtClean="0">
                <a:solidFill>
                  <a:srgbClr val="FFC000"/>
                </a:solidFill>
              </a:rPr>
              <a:t> 자바 개발자 양성과정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류지환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73" y="1663281"/>
            <a:ext cx="1996366" cy="10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회원 정보 수정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탈퇴 등의 회원관리와 상품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상품관리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상품의 리뷰 관리 및 고객센터              게시판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 기능을 이용 가능하게 한다</a:t>
            </a:r>
            <a:r>
              <a:rPr lang="en-US" altLang="ko-KR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물품 판매 게시판을 열람하여 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328374" y="1347614"/>
            <a:ext cx="6174608" cy="2626918"/>
            <a:chOff x="755576" y="1556793"/>
            <a:chExt cx="5346100" cy="305061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회원</a:t>
              </a:r>
              <a:endParaRPr lang="ko-KR" altLang="en-US" sz="1600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206210" y="263988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561477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상품 조회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리뷰 게시판 조회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62535" y="2127888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물품 구매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∙ 고객센터 이용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∙ 리뷰 작성 및 수정</a:t>
              </a:r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3383719" y="2191748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6810" y="3213477"/>
              <a:ext cx="1427281" cy="1393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상품관리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상품 리뷰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∙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고객게시판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관리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r>
                <a:rPr lang="en-US" altLang="ko-KR" sz="1200" b="1" dirty="0" smtClean="0">
                  <a:solidFill>
                    <a:srgbClr val="464646"/>
                  </a:solidFill>
                  <a:latin typeface="+mn-ea"/>
                </a:rPr>
                <a:t>. </a:t>
              </a:r>
              <a:r>
                <a:rPr lang="ko-KR" altLang="en-US" sz="1200" b="1" dirty="0" smtClean="0">
                  <a:solidFill>
                    <a:srgbClr val="464646"/>
                  </a:solidFill>
                  <a:latin typeface="+mn-ea"/>
                </a:rPr>
                <a:t>물품 관리</a:t>
              </a:r>
              <a:endParaRPr lang="en-US" altLang="ko-KR" sz="1200" b="1" dirty="0" smtClean="0">
                <a:solidFill>
                  <a:srgbClr val="464646"/>
                </a:solidFill>
                <a:latin typeface="+mn-ea"/>
              </a:endParaRPr>
            </a:p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242920" y="1420431"/>
            <a:ext cx="2544516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 및 로그인</a:t>
            </a:r>
            <a:endParaRPr lang="ko-KR" altLang="en-US" sz="9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7864" y="2599751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쇼핑몰 </a:t>
            </a:r>
            <a:r>
              <a:rPr lang="ko-KR" altLang="en-US" sz="1000" b="1" dirty="0">
                <a:solidFill>
                  <a:schemeClr val="tx1"/>
                </a:solidFill>
              </a:rPr>
              <a:t>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직원 혹은 사장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가입한 이용자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69817" y="2365200"/>
            <a:ext cx="557332" cy="742667"/>
            <a:chOff x="877099" y="2362099"/>
            <a:chExt cx="557332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77099" y="2818842"/>
              <a:ext cx="557332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 smtClean="0"/>
                <a:t>(staff)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215549" y="349797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리뷰작성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648448" y="3433024"/>
            <a:ext cx="857913" cy="349094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상품 등록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041142"/>
            <a:ext cx="864102" cy="33011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 구매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  <a:endParaRPr lang="ko-KR" altLang="en-US" sz="1000" b="1" dirty="0"/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 flipH="1">
            <a:off x="3300291" y="1371259"/>
            <a:ext cx="47576" cy="16961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고객게시판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06201"/>
            <a:ext cx="1591654" cy="13544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77436" y="2588774"/>
            <a:ext cx="2838113" cy="103803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5" idx="6"/>
          </p:cNvCxnSpPr>
          <p:nvPr/>
        </p:nvCxnSpPr>
        <p:spPr>
          <a:xfrm flipH="1">
            <a:off x="4971633" y="2562579"/>
            <a:ext cx="3205877" cy="10642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06361" y="2556697"/>
            <a:ext cx="1629221" cy="10508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137" idx="6"/>
          </p:cNvCxnSpPr>
          <p:nvPr/>
        </p:nvCxnSpPr>
        <p:spPr>
          <a:xfrm flipH="1">
            <a:off x="6567918" y="2568451"/>
            <a:ext cx="1596401" cy="148556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590271" y="3839291"/>
            <a:ext cx="977647" cy="42944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인기 상품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리스트</a:t>
            </a:r>
            <a:endParaRPr lang="ko-KR" altLang="en-US" sz="1000" b="1" dirty="0"/>
          </a:p>
        </p:txBody>
      </p:sp>
      <p:sp>
        <p:nvSpPr>
          <p:cNvPr id="138" name="타원 137"/>
          <p:cNvSpPr/>
          <p:nvPr/>
        </p:nvSpPr>
        <p:spPr>
          <a:xfrm>
            <a:off x="5574362" y="4291789"/>
            <a:ext cx="1015328" cy="42198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신규 </a:t>
            </a:r>
            <a:r>
              <a:rPr lang="ko-KR" altLang="en-US" sz="1000" b="1" dirty="0"/>
              <a:t>상품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리스트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993571" y="2757601"/>
            <a:ext cx="1235682" cy="53247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45" idx="4"/>
            <a:endCxn id="78" idx="0"/>
          </p:cNvCxnSpPr>
          <p:nvPr/>
        </p:nvCxnSpPr>
        <p:spPr>
          <a:xfrm>
            <a:off x="4593591" y="3755647"/>
            <a:ext cx="0" cy="20789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589690" y="2588774"/>
            <a:ext cx="1561437" cy="19140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5" idx="4"/>
            <a:endCxn id="105" idx="0"/>
          </p:cNvCxnSpPr>
          <p:nvPr/>
        </p:nvCxnSpPr>
        <p:spPr>
          <a:xfrm flipH="1">
            <a:off x="4611412" y="2588123"/>
            <a:ext cx="4200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975750" y="3963546"/>
            <a:ext cx="1235682" cy="532478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25641" y="379882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3648808" y="844209"/>
            <a:ext cx="34476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4016728" y="744288"/>
            <a:ext cx="1087105" cy="19984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중복 </a:t>
            </a:r>
            <a:r>
              <a:rPr lang="en-US" altLang="ko-KR" sz="1000" b="1" dirty="0" smtClean="0"/>
              <a:t>ID </a:t>
            </a:r>
            <a:r>
              <a:rPr lang="ko-KR" altLang="en-US" sz="1000" b="1" dirty="0" smtClean="0"/>
              <a:t>확인</a:t>
            </a:r>
            <a:endParaRPr lang="ko-KR" altLang="en-US" sz="1000" b="1" dirty="0"/>
          </a:p>
        </p:txBody>
      </p:sp>
      <p:cxnSp>
        <p:nvCxnSpPr>
          <p:cNvPr id="87" name="직선 연결선 86"/>
          <p:cNvCxnSpPr>
            <a:endCxn id="44" idx="2"/>
          </p:cNvCxnSpPr>
          <p:nvPr/>
        </p:nvCxnSpPr>
        <p:spPr>
          <a:xfrm flipV="1">
            <a:off x="1373070" y="2038756"/>
            <a:ext cx="2410251" cy="53802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30411" y="682731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518669" y="1348457"/>
            <a:ext cx="972108" cy="26436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주문 목록</a:t>
            </a:r>
            <a:endParaRPr lang="ko-KR" altLang="en-US" sz="1000" b="1" dirty="0"/>
          </a:p>
        </p:txBody>
      </p:sp>
      <p:cxnSp>
        <p:nvCxnSpPr>
          <p:cNvPr id="91" name="직선 연결선 90"/>
          <p:cNvCxnSpPr/>
          <p:nvPr/>
        </p:nvCxnSpPr>
        <p:spPr>
          <a:xfrm flipH="1" flipV="1">
            <a:off x="6512346" y="1507287"/>
            <a:ext cx="1623236" cy="10436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4568165" y="1348457"/>
            <a:ext cx="809276" cy="26436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주문 보기</a:t>
            </a:r>
            <a:endParaRPr lang="ko-KR" altLang="en-US" sz="1000" b="1" dirty="0"/>
          </a:p>
        </p:txBody>
      </p:sp>
      <p:sp>
        <p:nvSpPr>
          <p:cNvPr id="96" name="타원 95"/>
          <p:cNvSpPr/>
          <p:nvPr/>
        </p:nvSpPr>
        <p:spPr>
          <a:xfrm>
            <a:off x="4151028" y="1027311"/>
            <a:ext cx="809276" cy="264362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주문처리</a:t>
            </a:r>
            <a:endParaRPr lang="ko-KR" altLang="en-US" sz="1000" b="1" dirty="0"/>
          </a:p>
        </p:txBody>
      </p:sp>
      <p:cxnSp>
        <p:nvCxnSpPr>
          <p:cNvPr id="98" name="직선 화살표 연결선 97"/>
          <p:cNvCxnSpPr>
            <a:stCxn id="94" idx="0"/>
            <a:endCxn id="96" idx="5"/>
          </p:cNvCxnSpPr>
          <p:nvPr/>
        </p:nvCxnSpPr>
        <p:spPr>
          <a:xfrm flipH="1" flipV="1">
            <a:off x="4841788" y="1252958"/>
            <a:ext cx="131015" cy="9549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89" idx="2"/>
            <a:endCxn id="94" idx="6"/>
          </p:cNvCxnSpPr>
          <p:nvPr/>
        </p:nvCxnSpPr>
        <p:spPr>
          <a:xfrm flipH="1">
            <a:off x="5377441" y="1480638"/>
            <a:ext cx="141228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내 메뉴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장바구니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구매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상품 정보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상품 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상품정보확인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/>
              <a:t>장바구니 목록 추가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/>
              <a:t>장바구니 목록 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구매 하기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구매 진행 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상품 정보 열람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/>
              <a:t>상품 정보 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장바구니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 구매 목록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 개인정보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124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장바구니</a:t>
            </a:r>
            <a:r>
              <a:rPr lang="en-US" altLang="ko-KR" sz="1000" dirty="0"/>
              <a:t>, </a:t>
            </a:r>
            <a:r>
              <a:rPr lang="ko-KR" altLang="en-US" sz="1000" dirty="0"/>
              <a:t>내 </a:t>
            </a:r>
            <a:r>
              <a:rPr lang="ko-KR" altLang="en-US" sz="1000" dirty="0" smtClean="0"/>
              <a:t>구매 목록</a:t>
            </a:r>
            <a:r>
              <a:rPr lang="en-US" altLang="ko-KR" sz="1000" dirty="0"/>
              <a:t>, </a:t>
            </a:r>
            <a:r>
              <a:rPr lang="ko-KR" altLang="en-US" sz="1000" dirty="0"/>
              <a:t>내 개인정보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278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상품 목록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추가 </a:t>
              </a:r>
              <a:r>
                <a:rPr lang="en-US" altLang="ko-KR" sz="1000" b="1" dirty="0" smtClean="0"/>
                <a:t>/ </a:t>
              </a:r>
              <a:r>
                <a:rPr lang="ko-KR" altLang="en-US" sz="1000" b="1" dirty="0" smtClean="0"/>
                <a:t>삭제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고객센터</a:t>
              </a:r>
              <a:endParaRPr lang="en-US" altLang="ko-KR" sz="1000" b="1" dirty="0" smtClean="0"/>
            </a:p>
            <a:p>
              <a:pPr algn="ctr"/>
              <a:r>
                <a:rPr lang="ko-KR" altLang="en-US" sz="1000" b="1" dirty="0" smtClean="0"/>
                <a:t>게시판 관리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구</a:t>
              </a:r>
              <a:r>
                <a:rPr lang="ko-KR" altLang="en-US" sz="1000" b="1" dirty="0" smtClean="0"/>
                <a:t>매 </a:t>
              </a:r>
              <a:r>
                <a:rPr lang="ko-KR" altLang="en-US" sz="1000" b="1" dirty="0" smtClean="0"/>
                <a:t>목록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리뷰 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58569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상품 목록 추가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94141" y="2864929"/>
              <a:ext cx="236154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/>
                <a:t>상품 목록 추가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 승인 </a:t>
              </a:r>
              <a:r>
                <a:rPr lang="ko-KR" altLang="en-US" sz="1000" dirty="0" smtClean="0"/>
                <a:t>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66210" y="3172417"/>
              <a:ext cx="31630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고객 센터 게시판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댓글</a:t>
              </a:r>
              <a:r>
                <a:rPr lang="en-US" altLang="ko-KR" sz="1000" dirty="0" smtClean="0"/>
                <a:t> /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27785" y="3521231"/>
              <a:ext cx="191911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/>
                <a:t>고객 센터 게시판 </a:t>
              </a:r>
              <a:r>
                <a:rPr lang="ko-KR" altLang="en-US" sz="1000" dirty="0" smtClean="0"/>
                <a:t>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21745" y="4485208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회원 정보 확인 및 수정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93488" y="5238385"/>
              <a:ext cx="181652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/>
                <a:t>구</a:t>
              </a:r>
              <a:r>
                <a:rPr lang="ko-KR" altLang="en-US" sz="1000" dirty="0" smtClean="0"/>
                <a:t>매된 </a:t>
              </a:r>
              <a:r>
                <a:rPr lang="ko-KR" altLang="en-US" sz="1000" dirty="0" smtClean="0"/>
                <a:t>상품들 목록 나열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73316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판매 결과 </a:t>
              </a:r>
              <a:r>
                <a:rPr lang="ko-KR" altLang="en-US" sz="1000" dirty="0" smtClean="0"/>
                <a:t>확인 및 처리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1355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리뷰</a:t>
              </a:r>
              <a:r>
                <a:rPr lang="en-US" altLang="ko-KR" sz="900" dirty="0"/>
                <a:t> </a:t>
              </a:r>
              <a:r>
                <a:rPr lang="ko-KR" altLang="en-US" sz="900" dirty="0" smtClean="0"/>
                <a:t>열람 및 수정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12723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리뷰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49837"/>
            <a:ext cx="5654962" cy="45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1470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DB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endParaRPr lang="en-US" altLang="ko-KR" b="1" dirty="0" smtClean="0">
              <a:solidFill>
                <a:srgbClr val="756B5F"/>
              </a:solidFill>
            </a:endParaRPr>
          </a:p>
          <a:p>
            <a:r>
              <a:rPr lang="en-US" altLang="ko-KR" b="1" dirty="0" smtClean="0">
                <a:solidFill>
                  <a:srgbClr val="756B5F"/>
                </a:solidFill>
              </a:rPr>
              <a:t>   ( ERD 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1470"/>
            <a:ext cx="67629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8684"/>
              </p:ext>
            </p:extLst>
          </p:nvPr>
        </p:nvGraphicFramePr>
        <p:xfrm>
          <a:off x="611563" y="465518"/>
          <a:ext cx="3816423" cy="3956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사장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이용을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12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기능을 실행하기 위해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로그인을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한다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 받아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아이디를 받아 탈퇴 가능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 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특정한 리뷰를 조회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 및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특정한 리뷰를 수정 및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등록된 상품 목록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상품의 상세 정보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글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글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글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글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답글 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특정 글 답글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5689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73685"/>
              </p:ext>
            </p:extLst>
          </p:nvPr>
        </p:nvGraphicFramePr>
        <p:xfrm>
          <a:off x="4499992" y="465516"/>
          <a:ext cx="3888432" cy="320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탈퇴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장바구니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 목록 삭제 및 수정 가능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구매 내역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구매한 물품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만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자기 것만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고객게시판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상품이미지를 파일 첨부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물품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관련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endParaRPr lang="en-US" altLang="ko-KR" sz="700" b="0" i="0" u="none" strike="noStrike" dirty="0" smtClean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추가하기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smtClean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해당 아이디의 장바구니에 물품 정보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9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37273"/>
            <a:ext cx="7272808" cy="45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메인 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로그인 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 로그인 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로그인 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헤더의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추후 추가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제품명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색인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시간 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글자 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조회수 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가격 순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Header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b="1" dirty="0" smtClean="0">
                <a:solidFill>
                  <a:schemeClr val="tx1"/>
                </a:solidFill>
              </a:rPr>
              <a:t>BESTSELLER(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인기품목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What’s New(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신상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), PRODUCT(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상품 목록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ABOUT US 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메인 화면에 바로 인기 품목 배열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3" y="555526"/>
            <a:ext cx="4357097" cy="5143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600" y="555526"/>
            <a:ext cx="367240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53576" y="54661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707654"/>
            <a:ext cx="360040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0512" y="16263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8477" y="3861383"/>
            <a:ext cx="4212991" cy="1158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44455" y="42560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0805" y="2521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6046" y="2184545"/>
            <a:ext cx="4255422" cy="1323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18477" y="5028930"/>
            <a:ext cx="4269883" cy="122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D9969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리뷰 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제품 상세 보기에 들어가서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리뷰쓰기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클릭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 새 탭에서 열린 페이지에서 리뷰를 작성하고 사진도 첨부가 가능하다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리뷰 상세 보기에 들어가서 리뷰 수정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삭제  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삭제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시 비밀번호 입력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로그인시    비밀번호 자동 입력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555526"/>
            <a:ext cx="1888734" cy="1728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79" y="843558"/>
            <a:ext cx="3083835" cy="14921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9632" y="1059582"/>
            <a:ext cx="7200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144976" y="843558"/>
            <a:ext cx="3068437" cy="149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59139" y="19816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75656" y="1589647"/>
            <a:ext cx="637396" cy="478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26292" y="131796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" y="2511861"/>
            <a:ext cx="2066411" cy="445262"/>
          </a:xfrm>
          <a:prstGeom prst="rect">
            <a:avLst/>
          </a:prstGeom>
        </p:spPr>
      </p:pic>
      <p:cxnSp>
        <p:nvCxnSpPr>
          <p:cNvPr id="31" name="직선 화살표 연결선 30"/>
          <p:cNvCxnSpPr>
            <a:endCxn id="13" idx="0"/>
          </p:cNvCxnSpPr>
          <p:nvPr/>
        </p:nvCxnSpPr>
        <p:spPr>
          <a:xfrm flipH="1">
            <a:off x="1079847" y="2275648"/>
            <a:ext cx="767928" cy="2362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17993" y="291624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1218704" y="2998380"/>
            <a:ext cx="962775" cy="371477"/>
          </a:xfrm>
          <a:prstGeom prst="bentConnector3">
            <a:avLst>
              <a:gd name="adj1" fmla="val -10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72" y="2643758"/>
            <a:ext cx="2983543" cy="92457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01857"/>
            <a:ext cx="4248472" cy="834625"/>
          </a:xfrm>
          <a:prstGeom prst="rect">
            <a:avLst/>
          </a:prstGeom>
        </p:spPr>
      </p:pic>
      <p:cxnSp>
        <p:nvCxnSpPr>
          <p:cNvPr id="42" name="직선 화살표 연결선 41"/>
          <p:cNvCxnSpPr>
            <a:stCxn id="20" idx="2"/>
            <a:endCxn id="33" idx="0"/>
          </p:cNvCxnSpPr>
          <p:nvPr/>
        </p:nvCxnSpPr>
        <p:spPr>
          <a:xfrm flipH="1">
            <a:off x="2447764" y="3568336"/>
            <a:ext cx="1262580" cy="533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장바구니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로그인 이후 물품 상세 보기에 장바구니    추가 버튼을 눌러서 장바구니 등록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 로그인 이후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My Page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에서 본인의 장바구니 목록을 개별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 처리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주문 처리 클릭 이후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 상세 페이지에서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주문의 가격 조회 및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설정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구매 목록에서 구매한 상품 및 총 금액 조회 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439105"/>
            <a:ext cx="1512168" cy="13836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1601" y="700425"/>
            <a:ext cx="57606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74" y="481871"/>
            <a:ext cx="1914325" cy="1923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" y="2283718"/>
            <a:ext cx="2236626" cy="15013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74" y="3218993"/>
            <a:ext cx="2694715" cy="1834328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3" idx="3"/>
          </p:cNvCxnSpPr>
          <p:nvPr/>
        </p:nvCxnSpPr>
        <p:spPr>
          <a:xfrm>
            <a:off x="1547665" y="1130922"/>
            <a:ext cx="792087" cy="432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6" idx="0"/>
          </p:cNvCxnSpPr>
          <p:nvPr/>
        </p:nvCxnSpPr>
        <p:spPr>
          <a:xfrm flipH="1">
            <a:off x="1156811" y="1923678"/>
            <a:ext cx="1182941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1500170" y="4011910"/>
            <a:ext cx="839582" cy="565547"/>
          </a:xfrm>
          <a:prstGeom prst="bentConnector3">
            <a:avLst>
              <a:gd name="adj1" fmla="val 12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466751" y="916448"/>
            <a:ext cx="1883848" cy="1367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5496" y="3507853"/>
            <a:ext cx="2239628" cy="277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3247141" y="3785045"/>
            <a:ext cx="1883848" cy="109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58700" y="9161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①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0326" y="13472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885" y="33743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1991" y="43898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상세 주문 추가 및 주문 목록 </a:t>
            </a:r>
            <a:r>
              <a:rPr lang="en-US" altLang="ko-KR" b="1" dirty="0" smtClean="0">
                <a:solidFill>
                  <a:srgbClr val="756B5F"/>
                </a:solidFill>
              </a:rPr>
              <a:t>- 1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9542"/>
            <a:ext cx="5229955" cy="1295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176" y="6995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347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66" y="3124559"/>
            <a:ext cx="3810532" cy="11241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6" y="3219822"/>
            <a:ext cx="3810532" cy="1028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642" y="249974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① 장바구니 정보를 구매 목록에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9910" y="2499742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 장바구니 정보를 구매 상세 내역에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상세 주문 추가 및 주문 목록 </a:t>
            </a:r>
            <a:r>
              <a:rPr lang="en-US" altLang="ko-KR" b="1" dirty="0" smtClean="0">
                <a:solidFill>
                  <a:srgbClr val="756B5F"/>
                </a:solidFill>
              </a:rPr>
              <a:t>- 2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021" y="771548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                 ①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관리자가 보는 전체 구매 목록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8606" y="771088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                  ②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관리자가 </a:t>
            </a:r>
            <a:r>
              <a:rPr lang="ko-KR" altLang="en-US" b="1" dirty="0">
                <a:solidFill>
                  <a:srgbClr val="FF0000"/>
                </a:solidFill>
              </a:rPr>
              <a:t>보는 </a:t>
            </a:r>
            <a:r>
              <a:rPr lang="ko-KR" altLang="en-US" b="1" dirty="0" smtClean="0">
                <a:solidFill>
                  <a:srgbClr val="FF0000"/>
                </a:solidFill>
              </a:rPr>
              <a:t>상세 </a:t>
            </a:r>
            <a:r>
              <a:rPr lang="ko-KR" altLang="en-US" b="1" dirty="0">
                <a:solidFill>
                  <a:srgbClr val="FF0000"/>
                </a:solidFill>
              </a:rPr>
              <a:t>구매 </a:t>
            </a:r>
            <a:r>
              <a:rPr lang="ko-KR" altLang="en-US" b="1" dirty="0" smtClean="0">
                <a:solidFill>
                  <a:srgbClr val="FF0000"/>
                </a:solidFill>
              </a:rPr>
              <a:t>내역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74" y="3867894"/>
            <a:ext cx="4286848" cy="609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4" y="1635646"/>
            <a:ext cx="4287983" cy="278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7880"/>
            <a:ext cx="4286848" cy="17052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00192" y="2805301"/>
            <a:ext cx="648072" cy="239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077049" y="4244182"/>
            <a:ext cx="446286" cy="192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" name="아래쪽 화살표 8"/>
          <p:cNvSpPr/>
          <p:nvPr/>
        </p:nvSpPr>
        <p:spPr>
          <a:xfrm>
            <a:off x="6372200" y="3176427"/>
            <a:ext cx="504056" cy="6007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18648" y="2030019"/>
            <a:ext cx="4237327" cy="181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339640" y="1714530"/>
            <a:ext cx="376376" cy="33432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66744" y="2211711"/>
            <a:ext cx="349272" cy="82809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관련 글 게시할 수 있는 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구매 금액에 대한 포인트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275606"/>
            <a:ext cx="7344816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이상으로 발표를 마치겠습니다 </a:t>
            </a:r>
            <a:endParaRPr lang="en-US" altLang="ko-KR" sz="4000" b="1" dirty="0" smtClean="0">
              <a:solidFill>
                <a:srgbClr val="756B5F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감사합니다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9"/>
            <a:ext cx="8428759" cy="784830"/>
          </a:xfrm>
          <a:prstGeom prst="rect">
            <a:avLst/>
          </a:prstGeom>
          <a:solidFill>
            <a:srgbClr val="D99694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시스템은 쇼핑몰 사이트로 각 물품의 정보를 게시하고 해당 물품을 판매하는 시스템을 구비한다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또한 해당 웹페이지에서 관리자는 주문된 물품을 확인하고 이를 처리할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이용자는 회원과 비회원으로 나누어지며 모든 이용자는 장바구니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상품구매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고객센터게시판을 이용 가능하며 회원은 리뷰 작성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및 삭제가 가능하다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물품 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고객 게시판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각 상품의 리뷰 게시판 관리 기능을 이용할 수 있다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쇼핑몰 웹 페이지를 참조하여 누구나 알아보기 쉬운 쇼핑몰 웹사이트를 디자인한다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41211" y="3924076"/>
            <a:ext cx="6061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패 션 쇼 핑 몰 </a:t>
            </a:r>
            <a:r>
              <a:rPr lang="en-US" altLang="ko-KR" sz="4000" b="1" dirty="0" smtClean="0">
                <a:solidFill>
                  <a:schemeClr val="bg1"/>
                </a:solidFill>
                <a:latin typeface="+mn-ea"/>
              </a:rPr>
              <a:t>YOU VELY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옷 신발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</a:rPr>
              <a:t>악세서리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 판매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4" y="1193388"/>
            <a:ext cx="4022940" cy="1880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4" y="1286230"/>
            <a:ext cx="4022939" cy="1941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7058"/>
            <a:ext cx="4826852" cy="2330818"/>
          </a:xfrm>
          <a:prstGeom prst="rect">
            <a:avLst/>
          </a:prstGeom>
          <a:solidFill>
            <a:srgbClr val="D9969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18" y="1065336"/>
            <a:ext cx="4989389" cy="2332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52" y="1049693"/>
            <a:ext cx="4795700" cy="231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9.0.31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jquery-ui-1.12.1,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USER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19465" y="1577811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비회원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11703" y="2205996"/>
            <a:ext cx="396064" cy="405089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고객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3445" y="2217165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28207" y="2196879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물품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구매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32371" y="222396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리뷰작성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948738" y="33181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6140" y="334355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72884" y="33171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물품보기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20023" y="332591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9449" y="334355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396193" y="3317183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상품구매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419163" y="331509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880996" y="3325918"/>
            <a:ext cx="360000" cy="367178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25831" y="2716631"/>
            <a:ext cx="739080" cy="49614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82251" y="2756359"/>
            <a:ext cx="748393" cy="4260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80653" y="1283604"/>
            <a:ext cx="396353" cy="147076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</p:cNvCxnSpPr>
          <p:nvPr/>
        </p:nvCxnSpPr>
        <p:spPr>
          <a:xfrm rot="16200000" flipH="1">
            <a:off x="3953790" y="181235"/>
            <a:ext cx="216368" cy="3495522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 flipH="1">
            <a:off x="5614557" y="2814628"/>
            <a:ext cx="697293" cy="27805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rot="16200000" flipH="1">
            <a:off x="2069260" y="2799595"/>
            <a:ext cx="751656" cy="3022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>
            <a:off x="1772864" y="2803745"/>
            <a:ext cx="728186" cy="29869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754009" y="24355"/>
            <a:ext cx="299470" cy="280744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2308207" y="2024209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5809735" y="2037180"/>
            <a:ext cx="0" cy="17729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3812374" y="2051298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flipH="1">
            <a:off x="826140" y="2595165"/>
            <a:ext cx="17305" cy="748390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5" idx="2"/>
            <a:endCxn id="17" idx="0"/>
          </p:cNvCxnSpPr>
          <p:nvPr/>
        </p:nvCxnSpPr>
        <p:spPr>
          <a:xfrm rot="5400000">
            <a:off x="3112489" y="2618218"/>
            <a:ext cx="716132" cy="6836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5400000">
            <a:off x="3367512" y="2865630"/>
            <a:ext cx="701295" cy="19763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endCxn id="21" idx="0"/>
          </p:cNvCxnSpPr>
          <p:nvPr/>
        </p:nvCxnSpPr>
        <p:spPr>
          <a:xfrm rot="16200000" flipH="1">
            <a:off x="3807964" y="2633859"/>
            <a:ext cx="703396" cy="680722"/>
          </a:xfrm>
          <a:prstGeom prst="bentConnector3">
            <a:avLst>
              <a:gd name="adj1" fmla="val 4806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5" idx="2"/>
            <a:endCxn id="29" idx="0"/>
          </p:cNvCxnSpPr>
          <p:nvPr/>
        </p:nvCxnSpPr>
        <p:spPr>
          <a:xfrm rot="16200000" flipH="1">
            <a:off x="3574708" y="2839630"/>
            <a:ext cx="723950" cy="248625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880811" y="33023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464684" y="331509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5373075" y="3312194"/>
            <a:ext cx="360000" cy="367178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948063" y="330230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cxnSp>
        <p:nvCxnSpPr>
          <p:cNvPr id="134" name="꺾인 연결선 133"/>
          <p:cNvCxnSpPr/>
          <p:nvPr/>
        </p:nvCxnSpPr>
        <p:spPr>
          <a:xfrm rot="10800000" flipV="1">
            <a:off x="5803729" y="2037179"/>
            <a:ext cx="1308783" cy="207854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rot="10800000" flipV="1">
            <a:off x="5089875" y="2975510"/>
            <a:ext cx="451689" cy="311298"/>
          </a:xfrm>
          <a:prstGeom prst="bentConnector3">
            <a:avLst>
              <a:gd name="adj1" fmla="val 101366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1" idx="2"/>
            <a:endCxn id="130" idx="0"/>
          </p:cNvCxnSpPr>
          <p:nvPr/>
        </p:nvCxnSpPr>
        <p:spPr>
          <a:xfrm rot="5400000">
            <a:off x="5330851" y="2833309"/>
            <a:ext cx="701109" cy="2566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7531936" y="327690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8092446" y="3270701"/>
            <a:ext cx="481854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83" name="꺾인 연결선 182"/>
          <p:cNvCxnSpPr/>
          <p:nvPr/>
        </p:nvCxnSpPr>
        <p:spPr>
          <a:xfrm>
            <a:off x="7133902" y="2037178"/>
            <a:ext cx="835477" cy="2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82"/>
          <p:cNvCxnSpPr/>
          <p:nvPr/>
        </p:nvCxnSpPr>
        <p:spPr>
          <a:xfrm>
            <a:off x="7969379" y="2051298"/>
            <a:ext cx="0" cy="131591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/>
          <p:nvPr/>
        </p:nvCxnSpPr>
        <p:spPr>
          <a:xfrm rot="16200000" flipH="1">
            <a:off x="7847993" y="2721830"/>
            <a:ext cx="680906" cy="3999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82"/>
          <p:cNvCxnSpPr/>
          <p:nvPr/>
        </p:nvCxnSpPr>
        <p:spPr>
          <a:xfrm>
            <a:off x="7307465" y="1820811"/>
            <a:ext cx="0" cy="216368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/>
          <p:nvPr/>
        </p:nvCxnSpPr>
        <p:spPr>
          <a:xfrm rot="5400000">
            <a:off x="7470837" y="2778958"/>
            <a:ext cx="665642" cy="2735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7789379" y="2182889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3960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ADMIN</a:t>
            </a:r>
            <a:endParaRPr lang="ko-KR" altLang="en-US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42120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고객센터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3142" y="222349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551560" y="2213889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주문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목록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9512" y="336899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38354" y="3322237"/>
            <a:ext cx="444795" cy="719291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692590" y="3298248"/>
            <a:ext cx="379878" cy="40858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리뷰삭제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39558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875680"/>
            <a:ext cx="0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H="1" flipV="1">
            <a:off x="953190" y="2017465"/>
            <a:ext cx="3546784" cy="7278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 flipH="1">
            <a:off x="5448628" y="872728"/>
            <a:ext cx="209914" cy="210712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 rot="16200000" flipH="1">
            <a:off x="4361163" y="2756905"/>
            <a:ext cx="699942" cy="369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901577" y="2663061"/>
            <a:ext cx="720741" cy="59761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/>
          <p:nvPr/>
        </p:nvCxnSpPr>
        <p:spPr>
          <a:xfrm rot="5400000">
            <a:off x="268078" y="2659978"/>
            <a:ext cx="742361" cy="62786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>
            <a:off x="4500024" y="1430929"/>
            <a:ext cx="0" cy="161815"/>
          </a:xfrm>
          <a:prstGeom prst="straightConnector1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963145" y="203348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9974" y="2024743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6607148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5400000">
            <a:off x="3980822" y="2769681"/>
            <a:ext cx="726932" cy="35851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946465" y="3298248"/>
            <a:ext cx="379878" cy="40858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리뷰조회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25990" y="218672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리뷰관리</a:t>
            </a:r>
            <a:endParaRPr lang="ko-KR" altLang="en-US" sz="1000" b="1" dirty="0" smtClean="0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2726582" y="2017465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3" idx="0"/>
          </p:cNvCxnSpPr>
          <p:nvPr/>
        </p:nvCxnSpPr>
        <p:spPr>
          <a:xfrm flipV="1">
            <a:off x="2730973" y="2601496"/>
            <a:ext cx="13110" cy="71090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41034" y="3312403"/>
            <a:ext cx="379878" cy="408583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처리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9837"/>
            <a:ext cx="6408712" cy="46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285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endParaRPr lang="en-US" altLang="ko-KR" sz="16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회원 메뉴를 통해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회원정보 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장바구니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비회원은 상품 목록 조회 및 상세 정보 보기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 게시판 조회가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회원은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상품 목록 조회 및 상세 정보 보기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 게시판 조회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 등록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고객센터게시판 글 조회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작성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삭제가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회원은 장바구니 상품 등록 및 물품 이용이 가능하다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1434</Words>
  <Application>Microsoft Office PowerPoint</Application>
  <PresentationFormat>화면 슬라이드 쇼(16:9)</PresentationFormat>
  <Paragraphs>406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HY중고딕</vt:lpstr>
      <vt:lpstr>HY헤드라인M</vt:lpstr>
      <vt:lpstr>맑은 고딕</vt:lpstr>
      <vt:lpstr>맑은 고딕 Semilight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458</cp:revision>
  <dcterms:created xsi:type="dcterms:W3CDTF">2016-06-22T05:17:17Z</dcterms:created>
  <dcterms:modified xsi:type="dcterms:W3CDTF">2022-07-08T07:55:47Z</dcterms:modified>
</cp:coreProperties>
</file>