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292" r:id="rId11"/>
    <p:sldId id="320" r:id="rId12"/>
    <p:sldId id="321" r:id="rId13"/>
    <p:sldId id="33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81" d="100"/>
          <a:sy n="81" d="100"/>
        </p:scale>
        <p:origin x="102" y="3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6127" y="2063352"/>
            <a:ext cx="624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3738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07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08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13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7744" y="300183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자바기반 </a:t>
            </a:r>
            <a:r>
              <a:rPr lang="ko-KR" altLang="en-US" b="1" dirty="0" err="1">
                <a:solidFill>
                  <a:srgbClr val="FFC000"/>
                </a:solidFill>
              </a:rPr>
              <a:t>하이브리드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앱개발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–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과정평가형자격</a:t>
            </a:r>
            <a:r>
              <a:rPr lang="ko-KR" altLang="en-US" b="1" dirty="0" smtClean="0">
                <a:solidFill>
                  <a:srgbClr val="FFC000"/>
                </a:solidFill>
              </a:rPr>
              <a:t> 아무</a:t>
            </a:r>
            <a:r>
              <a:rPr lang="ko-KR" altLang="en-US" b="1" dirty="0">
                <a:solidFill>
                  <a:srgbClr val="FFC000"/>
                </a:solidFill>
              </a:rPr>
              <a:t>개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877035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1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75" y="4227934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69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현황을 확인할 수 있게 하며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3027237" y="320608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5839140" y="40422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88788" cy="76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32140" y="44181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6720038" y="439789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816214" y="4247472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6595224" y="4171109"/>
            <a:ext cx="502856" cy="226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6210182" y="4299944"/>
            <a:ext cx="7000" cy="1182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580112" y="4299944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38449" y="2550927"/>
            <a:ext cx="1665384" cy="12421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 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632680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423718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2474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578946" y="2648983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935744" y="2648502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357521" y="2870409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150022" y="2862780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6001719" y="3974695"/>
            <a:ext cx="52494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9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6" y="335172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65096"/>
            <a:ext cx="741682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5364</TotalTime>
  <Words>787</Words>
  <Application>Microsoft Office PowerPoint</Application>
  <PresentationFormat>화면 슬라이드 쇼(16:9)</PresentationFormat>
  <Paragraphs>221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YI</cp:lastModifiedBy>
  <cp:revision>349</cp:revision>
  <dcterms:created xsi:type="dcterms:W3CDTF">2016-06-22T05:17:17Z</dcterms:created>
  <dcterms:modified xsi:type="dcterms:W3CDTF">2022-06-21T14:46:53Z</dcterms:modified>
</cp:coreProperties>
</file>