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9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1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4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4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4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4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7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0CF8-1643-4E87-870C-37DB23A169E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D237-C9F7-4B13-B2D2-772D1E24A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92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프로그래밍 언어의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ko-KR" dirty="0"/>
              <a:t>종속적 </a:t>
            </a:r>
            <a:r>
              <a:rPr lang="ko-KR" altLang="ko-KR" dirty="0" smtClean="0"/>
              <a:t>언어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-(</a:t>
            </a:r>
            <a:r>
              <a:rPr lang="ko-KR" altLang="ko-KR" dirty="0" err="1" smtClean="0"/>
              <a:t>컴파일된</a:t>
            </a:r>
            <a:r>
              <a:rPr lang="ko-KR" altLang="ko-KR" dirty="0" smtClean="0"/>
              <a:t> 프로그램이 특정</a:t>
            </a:r>
            <a:r>
              <a:rPr lang="en-US" altLang="ko-KR" dirty="0" smtClean="0"/>
              <a:t> CPU</a:t>
            </a:r>
            <a:r>
              <a:rPr lang="ko-KR" altLang="ko-KR" dirty="0" smtClean="0"/>
              <a:t>에서만 실행 가능</a:t>
            </a:r>
            <a:r>
              <a:rPr lang="en-US" altLang="ko-KR" dirty="0" smtClean="0"/>
              <a:t>) ex) </a:t>
            </a:r>
            <a:r>
              <a:rPr lang="ko-KR" altLang="en-US" dirty="0" smtClean="0"/>
              <a:t>어셈블리</a:t>
            </a:r>
            <a:endParaRPr lang="en-US" altLang="ko-KR" dirty="0" smtClean="0"/>
          </a:p>
          <a:p>
            <a:r>
              <a:rPr lang="en-US" altLang="ko-KR" dirty="0"/>
              <a:t>OS </a:t>
            </a:r>
            <a:r>
              <a:rPr lang="ko-KR" altLang="ko-KR" dirty="0"/>
              <a:t>종속적 </a:t>
            </a:r>
            <a:r>
              <a:rPr lang="ko-KR" altLang="ko-KR" dirty="0" smtClean="0"/>
              <a:t>언어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/>
              <a:t>(</a:t>
            </a:r>
            <a:r>
              <a:rPr lang="ko-KR" altLang="ko-KR" dirty="0" err="1"/>
              <a:t>컴파일된</a:t>
            </a:r>
            <a:r>
              <a:rPr lang="ko-KR" altLang="ko-KR" dirty="0"/>
              <a:t> 프로그램이 특정</a:t>
            </a:r>
            <a:r>
              <a:rPr lang="en-US" altLang="ko-KR" dirty="0"/>
              <a:t> OS</a:t>
            </a:r>
            <a:r>
              <a:rPr lang="ko-KR" altLang="ko-KR" dirty="0"/>
              <a:t>에서만 실행 가능</a:t>
            </a:r>
            <a:r>
              <a:rPr lang="en-US" altLang="ko-KR" dirty="0"/>
              <a:t>) ex. C, C++</a:t>
            </a:r>
            <a:endParaRPr lang="en-US" altLang="ko-KR" dirty="0" smtClean="0"/>
          </a:p>
          <a:p>
            <a:r>
              <a:rPr lang="en-US" altLang="ko-KR" dirty="0"/>
              <a:t>OS </a:t>
            </a:r>
            <a:r>
              <a:rPr lang="ko-KR" altLang="ko-KR" dirty="0"/>
              <a:t>독립적 </a:t>
            </a:r>
            <a:r>
              <a:rPr lang="ko-KR" altLang="ko-KR" dirty="0" smtClean="0"/>
              <a:t>언어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(</a:t>
            </a:r>
            <a:r>
              <a:rPr lang="ko-KR" altLang="ko-KR" dirty="0" err="1"/>
              <a:t>컴파일된</a:t>
            </a:r>
            <a:r>
              <a:rPr lang="ko-KR" altLang="ko-KR" dirty="0"/>
              <a:t> 프로그램이 </a:t>
            </a:r>
            <a:r>
              <a:rPr lang="ko-KR" altLang="ko-KR" dirty="0" err="1"/>
              <a:t>가상머신을</a:t>
            </a:r>
            <a:r>
              <a:rPr lang="ko-KR" altLang="ko-KR" dirty="0"/>
              <a:t> 통해 여러</a:t>
            </a:r>
            <a:r>
              <a:rPr lang="en-US" altLang="ko-KR" dirty="0"/>
              <a:t> OS</a:t>
            </a:r>
            <a:r>
              <a:rPr lang="ko-KR" altLang="ko-KR" dirty="0"/>
              <a:t>에서 실행 가능</a:t>
            </a:r>
            <a:r>
              <a:rPr lang="en-US" altLang="ko-KR" dirty="0"/>
              <a:t>) ex. </a:t>
            </a:r>
            <a:r>
              <a:rPr lang="en-US" altLang="ko-KR" dirty="0" smtClean="0"/>
              <a:t>Java, Python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9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OS </a:t>
            </a:r>
            <a:r>
              <a:rPr lang="ko-KR" altLang="ko-KR" dirty="0"/>
              <a:t>독립적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객체지향 </a:t>
            </a:r>
            <a:r>
              <a:rPr lang="ko-KR" altLang="ko-KR" dirty="0"/>
              <a:t>언어로 개발과 유지보수가 효율적으로 진행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타 언어보다 속도가 느림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72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의 플랫폼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en-US" altLang="ko-KR" b="1" dirty="0"/>
              <a:t>SE</a:t>
            </a:r>
            <a:r>
              <a:rPr lang="en-US" altLang="ko-KR" dirty="0"/>
              <a:t>(Stand Edition) : JAVA Application </a:t>
            </a:r>
            <a:r>
              <a:rPr lang="ko-KR" altLang="ko-KR" dirty="0"/>
              <a:t>개발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ko-KR" dirty="0"/>
              <a:t>데스크탑에서 실행되는 응용</a:t>
            </a:r>
            <a:r>
              <a:rPr lang="en-US" altLang="ko-KR" dirty="0"/>
              <a:t>PG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r>
              <a:rPr lang="en-US" altLang="ko-KR" dirty="0"/>
              <a:t>JAVA ME(Mobile Edition) 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ko-KR" dirty="0" smtClean="0"/>
              <a:t>휴대 </a:t>
            </a:r>
            <a:r>
              <a:rPr lang="ko-KR" altLang="ko-KR" dirty="0"/>
              <a:t>가능한 소형 디바이스에 사용을 목적으로 개발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7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언어의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Virtual Machine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/>
              <a:t>– </a:t>
            </a:r>
            <a:r>
              <a:rPr lang="ko-KR" altLang="ko-KR" dirty="0"/>
              <a:t>운영체제</a:t>
            </a:r>
            <a:r>
              <a:rPr lang="en-US" altLang="ko-KR" dirty="0"/>
              <a:t>(</a:t>
            </a:r>
            <a:r>
              <a:rPr lang="ko-KR" altLang="ko-KR" dirty="0"/>
              <a:t>윈도우</a:t>
            </a:r>
            <a:r>
              <a:rPr lang="en-US" altLang="ko-KR" dirty="0"/>
              <a:t>, </a:t>
            </a:r>
            <a:r>
              <a:rPr lang="ko-KR" altLang="ko-KR" dirty="0"/>
              <a:t>리눅스</a:t>
            </a:r>
            <a:r>
              <a:rPr lang="en-US" altLang="ko-KR" dirty="0"/>
              <a:t>, </a:t>
            </a:r>
            <a:r>
              <a:rPr lang="ko-KR" altLang="ko-KR" dirty="0"/>
              <a:t>맥</a:t>
            </a:r>
            <a:r>
              <a:rPr lang="en-US" altLang="ko-KR" dirty="0"/>
              <a:t>OS)</a:t>
            </a:r>
            <a:r>
              <a:rPr lang="ko-KR" altLang="ko-KR" dirty="0"/>
              <a:t>의 영향을 받지 않는다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ko-KR" dirty="0"/>
          </a:p>
          <a:p>
            <a:r>
              <a:rPr lang="en-US" altLang="ko-KR" dirty="0"/>
              <a:t>Garbage Collection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ko-KR" dirty="0" smtClean="0"/>
              <a:t>– </a:t>
            </a:r>
            <a:r>
              <a:rPr lang="ko-KR" altLang="ko-KR" dirty="0"/>
              <a:t>개발자는 메모리 관리를 하지 않는다</a:t>
            </a:r>
            <a:r>
              <a:rPr lang="en-US" altLang="ko-KR" dirty="0"/>
              <a:t>. JVM</a:t>
            </a:r>
            <a:r>
              <a:rPr lang="ko-KR" altLang="ko-KR" dirty="0"/>
              <a:t>이 메모리 자동 </a:t>
            </a:r>
            <a:r>
              <a:rPr lang="ko-KR" altLang="ko-KR" dirty="0" smtClean="0"/>
              <a:t>관리</a:t>
            </a: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r>
              <a:rPr lang="en-US" altLang="ko-KR" dirty="0"/>
              <a:t>Object Oriented Program(OOP)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ko-KR" dirty="0" smtClean="0"/>
              <a:t>– </a:t>
            </a:r>
            <a:r>
              <a:rPr lang="ko-KR" altLang="ko-KR" dirty="0"/>
              <a:t>객체지향 언어로 개발과 유지보수를 효율적으로 진행 할 수 </a:t>
            </a:r>
            <a:r>
              <a:rPr lang="ko-KR" altLang="ko-KR" dirty="0" smtClean="0"/>
              <a:t>있다</a:t>
            </a:r>
            <a:endParaRPr lang="en-US" altLang="ko-KR" dirty="0"/>
          </a:p>
          <a:p>
            <a:pPr marL="0" indent="0">
              <a:buNone/>
            </a:pPr>
            <a:endParaRPr lang="ko-KR" altLang="ko-KR" dirty="0"/>
          </a:p>
          <a:p>
            <a:r>
              <a:rPr lang="ko-KR" altLang="ko-KR" dirty="0"/>
              <a:t>다중 </a:t>
            </a:r>
            <a:r>
              <a:rPr lang="ko-KR" altLang="ko-KR" dirty="0" err="1"/>
              <a:t>쓰레드를</a:t>
            </a:r>
            <a:r>
              <a:rPr lang="ko-KR" altLang="ko-KR" dirty="0"/>
              <a:t> 지원한다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ko-KR" dirty="0" smtClean="0"/>
              <a:t>네트워크 </a:t>
            </a:r>
            <a:r>
              <a:rPr lang="ko-KR" altLang="ko-KR" dirty="0"/>
              <a:t>상에 한번에 여러 클라이언트 접속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--</a:t>
            </a:r>
            <a:r>
              <a:rPr lang="ko-KR" altLang="ko-KR" dirty="0" smtClean="0"/>
              <a:t>하나의 </a:t>
            </a:r>
            <a:r>
              <a:rPr lang="ko-KR" altLang="ko-KR" dirty="0"/>
              <a:t>프로세스 안에 여러 단위의 요청 내용을 </a:t>
            </a:r>
            <a:r>
              <a:rPr lang="ko-KR" altLang="ko-KR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보안 가능</a:t>
            </a:r>
            <a:r>
              <a:rPr lang="en-US" altLang="ko-KR" dirty="0" smtClean="0"/>
              <a:t>.</a:t>
            </a:r>
            <a:r>
              <a:rPr lang="ko-KR" altLang="ko-KR" dirty="0" smtClean="0"/>
              <a:t> </a:t>
            </a:r>
            <a:endParaRPr lang="ko-KR" altLang="ko-KR" dirty="0"/>
          </a:p>
          <a:p>
            <a:r>
              <a:rPr lang="ko-KR" altLang="ko-KR" dirty="0" smtClean="0"/>
              <a:t>기능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– </a:t>
            </a:r>
            <a:r>
              <a:rPr lang="ko-KR" altLang="ko-KR" dirty="0"/>
              <a:t>접근에 대한 권한을 변수로 처리 </a:t>
            </a:r>
            <a:r>
              <a:rPr lang="en-US" altLang="ko-KR" dirty="0"/>
              <a:t>– Access Modifier(</a:t>
            </a:r>
            <a:r>
              <a:rPr lang="ko-KR" altLang="ko-KR" dirty="0"/>
              <a:t>접근 </a:t>
            </a:r>
            <a:r>
              <a:rPr lang="ko-KR" altLang="ko-KR" dirty="0" err="1"/>
              <a:t>제어자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41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207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JAVA</vt:lpstr>
      <vt:lpstr>컴퓨터 프로그래밍 언어의 종류</vt:lpstr>
      <vt:lpstr>JAVA의 장단점</vt:lpstr>
      <vt:lpstr>JAVA의 플랫폼</vt:lpstr>
      <vt:lpstr>JAVA언어의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user</dc:creator>
  <cp:lastModifiedBy>user</cp:lastModifiedBy>
  <cp:revision>4</cp:revision>
  <dcterms:created xsi:type="dcterms:W3CDTF">2022-04-26T04:20:51Z</dcterms:created>
  <dcterms:modified xsi:type="dcterms:W3CDTF">2022-04-26T04:33:49Z</dcterms:modified>
</cp:coreProperties>
</file>