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744E-82FC-47D9-9DA8-39E442713952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7151-D4C6-45E6-9E07-2F076E26D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10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744E-82FC-47D9-9DA8-39E442713952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7151-D4C6-45E6-9E07-2F076E26D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113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744E-82FC-47D9-9DA8-39E442713952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7151-D4C6-45E6-9E07-2F076E26D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36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744E-82FC-47D9-9DA8-39E442713952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7151-D4C6-45E6-9E07-2F076E26D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20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744E-82FC-47D9-9DA8-39E442713952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7151-D4C6-45E6-9E07-2F076E26D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38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744E-82FC-47D9-9DA8-39E442713952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7151-D4C6-45E6-9E07-2F076E26D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56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744E-82FC-47D9-9DA8-39E442713952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7151-D4C6-45E6-9E07-2F076E26D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744E-82FC-47D9-9DA8-39E442713952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7151-D4C6-45E6-9E07-2F076E26D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39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744E-82FC-47D9-9DA8-39E442713952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7151-D4C6-45E6-9E07-2F076E26D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01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744E-82FC-47D9-9DA8-39E442713952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7151-D4C6-45E6-9E07-2F076E26D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18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744E-82FC-47D9-9DA8-39E442713952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7151-D4C6-45E6-9E07-2F076E26D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73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C744E-82FC-47D9-9DA8-39E442713952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17151-D4C6-45E6-9E07-2F076E26D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0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09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</a:t>
            </a:r>
            <a:r>
              <a:rPr lang="ko-KR" altLang="en-US" dirty="0" smtClean="0"/>
              <a:t>에서의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변수란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r>
              <a:rPr lang="en-US" altLang="ko-KR" dirty="0" smtClean="0"/>
              <a:t>	1. </a:t>
            </a:r>
            <a:r>
              <a:rPr lang="ko-KR" altLang="ko-KR" dirty="0">
                <a:solidFill>
                  <a:srgbClr val="000000"/>
                </a:solidFill>
                <a:cs typeface="Times New Roman" panose="02020603050405020304" pitchFamily="18" charset="0"/>
              </a:rPr>
              <a:t>프로그램 작업을 처리하기 위해 하나의 값을 </a:t>
            </a:r>
            <a:endParaRPr lang="en-US" altLang="ko-KR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       </a:t>
            </a:r>
            <a:r>
              <a:rPr lang="ko-KR" altLang="ko-KR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저장할 </a:t>
            </a:r>
            <a:r>
              <a:rPr lang="ko-KR" altLang="ko-KR" dirty="0">
                <a:solidFill>
                  <a:srgbClr val="000000"/>
                </a:solidFill>
                <a:cs typeface="Times New Roman" panose="02020603050405020304" pitchFamily="18" charset="0"/>
              </a:rPr>
              <a:t>수 있는 메모리 공간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2. </a:t>
            </a:r>
            <a:r>
              <a:rPr lang="ko-KR" altLang="ko-KR" dirty="0"/>
              <a:t>임의의 메모리 공간에 이름을 붙여 관리하는 </a:t>
            </a:r>
            <a:r>
              <a:rPr lang="ko-KR" altLang="ko-KR" dirty="0" smtClean="0"/>
              <a:t>것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3. JAVA</a:t>
            </a:r>
            <a:r>
              <a:rPr lang="ko-KR" altLang="en-US" dirty="0" smtClean="0"/>
              <a:t>에서는 단일 타입으로 저장이 가능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4. JAVACODE</a:t>
            </a:r>
            <a:r>
              <a:rPr lang="ko-KR" altLang="en-US" dirty="0" smtClean="0"/>
              <a:t>에서 변수로 입력시키면 </a:t>
            </a:r>
            <a:r>
              <a:rPr lang="ko-KR" altLang="en-US" dirty="0" err="1" smtClean="0"/>
              <a:t>식별자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           score           =           35 ; (;=</a:t>
            </a:r>
            <a:r>
              <a:rPr lang="ko-KR" altLang="en-US" dirty="0" smtClean="0"/>
              <a:t>끝내는 키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ko-KR" altLang="en-US" dirty="0" err="1" smtClean="0"/>
              <a:t>데이터타입</a:t>
            </a:r>
            <a:r>
              <a:rPr lang="en-US" altLang="ko-KR" dirty="0" smtClean="0"/>
              <a:t>) (</a:t>
            </a:r>
            <a:r>
              <a:rPr lang="ko-KR" altLang="en-US" dirty="0" err="1" smtClean="0"/>
              <a:t>데이터이름</a:t>
            </a:r>
            <a:r>
              <a:rPr lang="en-US" altLang="ko-KR" dirty="0" smtClean="0"/>
              <a:t>)(</a:t>
            </a:r>
            <a:r>
              <a:rPr lang="ko-KR" altLang="en-US" dirty="0" err="1" smtClean="0"/>
              <a:t>할당연산자</a:t>
            </a:r>
            <a:r>
              <a:rPr lang="en-US" altLang="ko-KR" dirty="0" smtClean="0"/>
              <a:t>) (</a:t>
            </a:r>
            <a:r>
              <a:rPr lang="ko-KR" altLang="en-US" dirty="0" err="1" smtClean="0"/>
              <a:t>변수값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729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기본형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8083120"/>
              </p:ext>
            </p:extLst>
          </p:nvPr>
        </p:nvGraphicFramePr>
        <p:xfrm>
          <a:off x="838200" y="1825625"/>
          <a:ext cx="10515600" cy="4503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8872667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8759314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2693592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22991301"/>
                    </a:ext>
                  </a:extLst>
                </a:gridCol>
              </a:tblGrid>
              <a:tr h="4604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키워드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표현범위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996923"/>
                  </a:ext>
                </a:extLst>
              </a:tr>
              <a:tr h="4604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논리형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true, 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811815"/>
                  </a:ext>
                </a:extLst>
              </a:tr>
              <a:tr h="4604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0~65,535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111340"/>
                  </a:ext>
                </a:extLst>
              </a:tr>
              <a:tr h="460484">
                <a:tc rowSpan="4"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정수형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-128 ~ 127 (-2</a:t>
                      </a:r>
                      <a:r>
                        <a:rPr lang="en-US" altLang="ko-KR" sz="1800" kern="1200" baseline="300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altLang="ko-KR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</a:t>
                      </a:r>
                      <a:r>
                        <a:rPr lang="en-US" altLang="ko-KR" sz="1800" kern="1200" baseline="300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altLang="ko-KR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75888"/>
                  </a:ext>
                </a:extLst>
              </a:tr>
              <a:tr h="4604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-32,768 ~ 32,767 (-2</a:t>
                      </a:r>
                      <a:r>
                        <a:rPr lang="en-US" altLang="ko-KR" sz="180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</a:t>
                      </a:r>
                      <a:r>
                        <a:rPr lang="en-US" altLang="ko-KR" sz="180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183654"/>
                  </a:ext>
                </a:extLst>
              </a:tr>
              <a:tr h="4604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-2,147,483,648 ~ 2,147,483,647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562158"/>
                  </a:ext>
                </a:extLst>
              </a:tr>
              <a:tr h="4604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-9,223,372,036,854,775,808 ~ 9,223,372,036,854,775,807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50053"/>
                  </a:ext>
                </a:extLst>
              </a:tr>
              <a:tr h="460484">
                <a:tc rowSpan="2"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err="1" smtClean="0"/>
                        <a:t>실수형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-3.4E38 ~ +3.4E38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237924"/>
                  </a:ext>
                </a:extLst>
              </a:tr>
              <a:tr h="4604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1.7E308 ~ + 1.7E308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04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1884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144</Words>
  <Application>Microsoft Office PowerPoint</Application>
  <PresentationFormat>와이드스크린</PresentationFormat>
  <Paragraphs>47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Times New Roman</vt:lpstr>
      <vt:lpstr>Office 테마</vt:lpstr>
      <vt:lpstr>변수</vt:lpstr>
      <vt:lpstr>JAVA에서의 변수</vt:lpstr>
      <vt:lpstr>변수의 기본형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변수</dc:title>
  <dc:creator>user</dc:creator>
  <cp:lastModifiedBy>user</cp:lastModifiedBy>
  <cp:revision>7</cp:revision>
  <dcterms:created xsi:type="dcterms:W3CDTF">2022-04-28T07:34:01Z</dcterms:created>
  <dcterms:modified xsi:type="dcterms:W3CDTF">2022-04-28T08:20:51Z</dcterms:modified>
</cp:coreProperties>
</file>