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8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C923-CEF6-4FA2-A53B-49F98D1B2EE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D22F-2B6B-4532-B634-573636AB5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하나의 이름으로 여러 개의 데이터를 사용할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ko-KR" dirty="0"/>
              <a:t>하나의 데이터만 가지고 있던 변수</a:t>
            </a:r>
            <a:r>
              <a:rPr lang="en-US" altLang="ko-KR" dirty="0"/>
              <a:t>(</a:t>
            </a:r>
            <a:r>
              <a:rPr lang="ko-KR" altLang="ko-KR" dirty="0"/>
              <a:t>주머니</a:t>
            </a:r>
            <a:r>
              <a:rPr lang="en-US" altLang="ko-KR" dirty="0"/>
              <a:t>)</a:t>
            </a:r>
            <a:r>
              <a:rPr lang="ko-KR" altLang="ko-KR" dirty="0"/>
              <a:t>와 달리 여러 개의 데이터를 저장한 곳의 주소를 가리킴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1 : </a:t>
            </a:r>
            <a:r>
              <a:rPr lang="ko-KR" altLang="en-US" dirty="0" smtClean="0"/>
              <a:t>변수 선언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10;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step 2 : </a:t>
            </a:r>
            <a:r>
              <a:rPr lang="ko-KR" altLang="en-US" dirty="0" smtClean="0"/>
              <a:t>배열 선언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// </a:t>
            </a:r>
            <a:r>
              <a:rPr lang="ko-KR" altLang="ko-KR" dirty="0"/>
              <a:t>배열의 크기</a:t>
            </a:r>
            <a:r>
              <a:rPr lang="en-US" altLang="ko-KR" dirty="0"/>
              <a:t>(length)</a:t>
            </a:r>
            <a:r>
              <a:rPr lang="ko-KR" altLang="ko-KR" dirty="0"/>
              <a:t>는</a:t>
            </a:r>
            <a:r>
              <a:rPr lang="en-US" altLang="ko-KR" dirty="0"/>
              <a:t> 5 / </a:t>
            </a:r>
            <a:r>
              <a:rPr lang="ko-KR" altLang="ko-KR" dirty="0"/>
              <a:t>인덱스</a:t>
            </a:r>
            <a:r>
              <a:rPr lang="en-US" altLang="ko-KR" dirty="0"/>
              <a:t>(</a:t>
            </a:r>
            <a:r>
              <a:rPr lang="ko-KR" altLang="ko-KR" dirty="0"/>
              <a:t>순서</a:t>
            </a:r>
            <a:r>
              <a:rPr lang="en-US" altLang="ko-KR" dirty="0"/>
              <a:t>)</a:t>
            </a:r>
            <a:r>
              <a:rPr lang="ko-KR" altLang="ko-KR" dirty="0"/>
              <a:t>는</a:t>
            </a:r>
            <a:r>
              <a:rPr lang="en-US" altLang="ko-KR" dirty="0"/>
              <a:t> 0~4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iArr</a:t>
            </a:r>
            <a:r>
              <a:rPr lang="en-US" altLang="ko-KR" dirty="0"/>
              <a:t> = {10, 20, 30, 40, 50</a:t>
            </a:r>
            <a:r>
              <a:rPr lang="en-US" altLang="ko-KR" dirty="0" smtClean="0"/>
              <a:t>}; </a:t>
            </a:r>
            <a:r>
              <a:rPr lang="en-US" altLang="ko-KR" dirty="0"/>
              <a:t>// </a:t>
            </a:r>
            <a:r>
              <a:rPr lang="ko-KR" altLang="ko-KR" dirty="0"/>
              <a:t>선언과 초기화를 한번에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6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레퍼런스의 </a:t>
            </a:r>
            <a:r>
              <a:rPr lang="ko-KR" altLang="ko-KR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구성하고 있는 데이터들의 주소 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동일한 </a:t>
            </a:r>
            <a:r>
              <a:rPr lang="ko-KR" altLang="ko-KR" dirty="0" err="1"/>
              <a:t>주소값을</a:t>
            </a:r>
            <a:r>
              <a:rPr lang="ko-KR" altLang="ko-KR" dirty="0"/>
              <a:t> 가지고 있다면</a:t>
            </a:r>
            <a:r>
              <a:rPr lang="en-US" altLang="ko-KR" dirty="0"/>
              <a:t>, </a:t>
            </a:r>
            <a:r>
              <a:rPr lang="ko-KR" altLang="ko-KR" dirty="0"/>
              <a:t>같은 데이터를 가리키고 있다고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8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배열의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{0,1,2,3,4};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newNum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</a:p>
          <a:p>
            <a:pPr marL="0" indent="0">
              <a:buNone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newNum.length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0" indent="0">
              <a:buNone/>
            </a:pPr>
            <a:r>
              <a:rPr lang="en-US" altLang="ko-KR" dirty="0" smtClean="0"/>
              <a:t>			//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배열을 </a:t>
            </a:r>
            <a:r>
              <a:rPr lang="en-US" altLang="ko-KR" dirty="0" err="1" smtClean="0"/>
              <a:t>newNum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copy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newNum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num.length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[%d]=%d\t",</a:t>
            </a:r>
            <a:r>
              <a:rPr lang="en-US" altLang="ko-KR" dirty="0" err="1" smtClean="0"/>
              <a:t>i,num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newNum</a:t>
            </a:r>
            <a:r>
              <a:rPr lang="en-US" altLang="ko-KR" dirty="0" smtClean="0"/>
              <a:t>[%d]=%d\n",</a:t>
            </a:r>
            <a:r>
              <a:rPr lang="en-US" altLang="ko-KR" dirty="0" err="1" smtClean="0"/>
              <a:t>i,newNum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 marL="0" indent="0">
              <a:buNone/>
            </a:pPr>
            <a:r>
              <a:rPr lang="en-US" altLang="ko-KR" dirty="0" smtClean="0"/>
              <a:t>		}//for</a:t>
            </a:r>
          </a:p>
          <a:p>
            <a:pPr marL="0" indent="0">
              <a:buNone/>
            </a:pPr>
            <a:r>
              <a:rPr lang="en-US" altLang="ko-KR" dirty="0" smtClean="0"/>
              <a:t>	}//main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60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205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배열</vt:lpstr>
      <vt:lpstr>배열이란?</vt:lpstr>
      <vt:lpstr>배열의 문법</vt:lpstr>
      <vt:lpstr>레퍼런스의 이해</vt:lpstr>
      <vt:lpstr>배열의 복사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user</dc:creator>
  <cp:lastModifiedBy>user</cp:lastModifiedBy>
  <cp:revision>7</cp:revision>
  <dcterms:created xsi:type="dcterms:W3CDTF">2022-05-06T06:40:18Z</dcterms:created>
  <dcterms:modified xsi:type="dcterms:W3CDTF">2022-05-06T06:50:04Z</dcterms:modified>
</cp:coreProperties>
</file>