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3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8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7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3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5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3541-88D3-4F5E-82A3-1842F757E7BE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783B-3E84-443A-8A34-B2DEC5E57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9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91662"/>
            <a:ext cx="9144000" cy="281830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객체지향 프로그램의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이해와 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개념 및 클래스의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같은 종류의 데이터와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함께 있는 구성체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ko-KR" dirty="0"/>
              <a:t>객체 모델링</a:t>
            </a:r>
            <a:r>
              <a:rPr lang="en-US" altLang="ko-KR" dirty="0"/>
              <a:t> : </a:t>
            </a:r>
            <a:r>
              <a:rPr lang="ko-KR" altLang="ko-KR" dirty="0" err="1"/>
              <a:t>현실세계나</a:t>
            </a:r>
            <a:r>
              <a:rPr lang="ko-KR" altLang="ko-KR" dirty="0"/>
              <a:t> 추상적인 내용의 속성과 동작을 추려내어 소프트웨어 객체의 필드와 메서드로 정의해 나가는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09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클래스의 기초적인 </a:t>
            </a:r>
            <a:r>
              <a:rPr lang="ko-KR" altLang="en-US" dirty="0" err="1" smtClean="0"/>
              <a:t>코딩방법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11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①	</a:t>
            </a:r>
            <a:r>
              <a:rPr lang="ko-KR" altLang="en-US" dirty="0" err="1" smtClean="0"/>
              <a:t>패키지명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②	</a:t>
            </a:r>
            <a:r>
              <a:rPr lang="ko-KR" altLang="en-US" dirty="0" err="1" smtClean="0"/>
              <a:t>클래스명</a:t>
            </a:r>
            <a:endParaRPr lang="ko-KR" altLang="en-US" dirty="0" smtClean="0"/>
          </a:p>
          <a:p>
            <a:pPr marL="514350" indent="-514350">
              <a:buAutoNum type="circleNumDbPlain" startAt="3"/>
            </a:pPr>
            <a:r>
              <a:rPr lang="ko-KR" altLang="en-US" dirty="0" smtClean="0"/>
              <a:t>  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인스턴스 변수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멤버변수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)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이 데이터는 </a:t>
            </a:r>
            <a:r>
              <a:rPr lang="ko-KR" altLang="en-US" dirty="0" err="1" smtClean="0"/>
              <a:t>생성자나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를 이용해서 초기화하지 않으면     객체는 </a:t>
            </a:r>
            <a:r>
              <a:rPr lang="en-US" altLang="ko-KR" dirty="0" smtClean="0"/>
              <a:t>null, </a:t>
            </a:r>
            <a:r>
              <a:rPr lang="ko-KR" altLang="en-US" dirty="0" smtClean="0"/>
              <a:t>숫자는 </a:t>
            </a:r>
            <a:r>
              <a:rPr lang="en-US" altLang="ko-KR" dirty="0" smtClean="0"/>
              <a:t>0, </a:t>
            </a:r>
            <a:r>
              <a:rPr lang="en-US" altLang="ko-KR" dirty="0" err="1" smtClean="0"/>
              <a:t>boolean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초기화되어 들어간다</a:t>
            </a:r>
          </a:p>
          <a:p>
            <a:pPr marL="514350" indent="-514350">
              <a:buAutoNum type="circleNumDbPlain" startAt="4"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클래스명과</a:t>
            </a:r>
            <a:r>
              <a:rPr lang="ko-KR" altLang="en-US" dirty="0" smtClean="0"/>
              <a:t> 똑같이 </a:t>
            </a:r>
            <a:r>
              <a:rPr lang="ko-KR" altLang="en-US" dirty="0" err="1" smtClean="0"/>
              <a:t>리턴타입이</a:t>
            </a:r>
            <a:r>
              <a:rPr lang="ko-KR" altLang="en-US" dirty="0" smtClean="0"/>
              <a:t> 없는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생성자라</a:t>
            </a:r>
            <a:r>
              <a:rPr lang="ko-KR" altLang="en-US" dirty="0" smtClean="0"/>
              <a:t> 하며 처음 </a:t>
            </a:r>
            <a:r>
              <a:rPr lang="ko-KR" altLang="en-US" dirty="0" err="1" smtClean="0"/>
              <a:t>클래스형</a:t>
            </a:r>
            <a:r>
              <a:rPr lang="ko-KR" altLang="en-US" dirty="0" smtClean="0"/>
              <a:t> 객체를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호출된다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클래스는 반드시 하나 이상의 생성자가 있어야 한다</a:t>
            </a:r>
            <a:r>
              <a:rPr lang="en-US" altLang="ko-KR" dirty="0" smtClean="0"/>
              <a:t>. </a:t>
            </a:r>
          </a:p>
          <a:p>
            <a:pPr marL="514350" indent="-514350">
              <a:buAutoNum type="circleNumDbPlain" startAt="4"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marL="0" indent="0">
              <a:buNone/>
            </a:pPr>
            <a:r>
              <a:rPr lang="ko-KR" altLang="en-US" dirty="0" smtClean="0"/>
              <a:t>⑥	</a:t>
            </a:r>
            <a:r>
              <a:rPr lang="en-US" altLang="ko-KR" dirty="0" smtClean="0"/>
              <a:t>Getter &amp; setter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생성자함수를 넣은 클래스 예시 </a:t>
            </a:r>
            <a:r>
              <a:rPr lang="en-US" altLang="ko-KR" dirty="0" smtClean="0"/>
              <a:t>-01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0">
              <a:buNone/>
            </a:pP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class</a:t>
            </a:r>
            <a:r>
              <a:rPr lang="en-US" altLang="ko-KR" dirty="0"/>
              <a:t> Man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age;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height;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</a:t>
            </a:r>
            <a:r>
              <a:rPr lang="en-US" altLang="ko-KR" b="1" dirty="0" err="1"/>
              <a:t>int</a:t>
            </a:r>
            <a:r>
              <a:rPr lang="en-US" altLang="ko-KR" dirty="0"/>
              <a:t> weight;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private</a:t>
            </a:r>
            <a:r>
              <a:rPr lang="en-US" altLang="ko-KR" dirty="0"/>
              <a:t> String </a:t>
            </a:r>
            <a:r>
              <a:rPr lang="en-US" altLang="ko-KR" dirty="0" err="1"/>
              <a:t>phoneNum</a:t>
            </a:r>
            <a:r>
              <a:rPr lang="en-US" altLang="ko-KR" dirty="0"/>
              <a:t>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// </a:t>
            </a:r>
            <a:r>
              <a:rPr lang="ko-KR" altLang="ko-KR" dirty="0" err="1"/>
              <a:t>파라미터값을</a:t>
            </a:r>
            <a:r>
              <a:rPr lang="ko-KR" altLang="ko-KR" dirty="0"/>
              <a:t> 갖는 </a:t>
            </a:r>
            <a:r>
              <a:rPr lang="ko-KR" altLang="ko-KR" dirty="0" err="1"/>
              <a:t>생성자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Man(</a:t>
            </a:r>
            <a:r>
              <a:rPr lang="en-US" altLang="ko-KR" b="1" dirty="0" err="1"/>
              <a:t>int</a:t>
            </a:r>
            <a:r>
              <a:rPr lang="en-US" altLang="ko-KR" dirty="0"/>
              <a:t> age, </a:t>
            </a:r>
            <a:r>
              <a:rPr lang="en-US" altLang="ko-KR" b="1" dirty="0" err="1"/>
              <a:t>int</a:t>
            </a:r>
            <a:r>
              <a:rPr lang="en-US" altLang="ko-KR" dirty="0"/>
              <a:t> height, </a:t>
            </a:r>
            <a:r>
              <a:rPr lang="en-US" altLang="ko-KR" b="1" dirty="0" err="1"/>
              <a:t>int</a:t>
            </a:r>
            <a:r>
              <a:rPr lang="en-US" altLang="ko-KR" dirty="0"/>
              <a:t> weight, String </a:t>
            </a:r>
            <a:r>
              <a:rPr lang="en-US" altLang="ko-KR" dirty="0" err="1"/>
              <a:t>phoneNum</a:t>
            </a:r>
            <a:r>
              <a:rPr lang="en-US" altLang="ko-KR" dirty="0"/>
              <a:t>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.age</a:t>
            </a:r>
            <a:r>
              <a:rPr lang="en-US" altLang="ko-KR" dirty="0"/>
              <a:t> = age;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.height</a:t>
            </a:r>
            <a:r>
              <a:rPr lang="en-US" altLang="ko-KR" dirty="0"/>
              <a:t> = height;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.weight</a:t>
            </a:r>
            <a:r>
              <a:rPr lang="en-US" altLang="ko-KR" dirty="0"/>
              <a:t> = weight;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.phoneNum</a:t>
            </a:r>
            <a:r>
              <a:rPr lang="en-US" altLang="ko-KR" dirty="0"/>
              <a:t> = </a:t>
            </a:r>
            <a:r>
              <a:rPr lang="en-US" altLang="ko-KR" dirty="0" err="1"/>
              <a:t>phoneNum</a:t>
            </a:r>
            <a:r>
              <a:rPr lang="en-US" altLang="ko-KR" dirty="0" smtClean="0"/>
              <a:t>;</a:t>
            </a:r>
          </a:p>
          <a:p>
            <a:pPr marL="0" indent="0" latinLnBrk="0">
              <a:buNone/>
            </a:pPr>
            <a:r>
              <a:rPr lang="en-US" altLang="ko-KR" dirty="0"/>
              <a:t>}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2929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생성자함수를 넣은 클래스 예시 </a:t>
            </a:r>
            <a:r>
              <a:rPr lang="en-US" altLang="ko-KR" dirty="0" smtClean="0"/>
              <a:t>-02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b="1" dirty="0"/>
              <a:t>public</a:t>
            </a:r>
            <a:r>
              <a:rPr lang="en-US" altLang="ko-KR" dirty="0"/>
              <a:t> Man(</a:t>
            </a:r>
            <a:r>
              <a:rPr lang="en-US" altLang="ko-KR" b="1" dirty="0" err="1"/>
              <a:t>int</a:t>
            </a:r>
            <a:r>
              <a:rPr lang="en-US" altLang="ko-KR" dirty="0"/>
              <a:t> height, </a:t>
            </a:r>
            <a:r>
              <a:rPr lang="en-US" altLang="ko-KR" b="1" dirty="0" err="1"/>
              <a:t>int</a:t>
            </a:r>
            <a:r>
              <a:rPr lang="en-US" altLang="ko-KR" dirty="0"/>
              <a:t> weight) 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.height</a:t>
            </a:r>
            <a:r>
              <a:rPr lang="en-US" altLang="ko-KR" dirty="0"/>
              <a:t> = height;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b="1" dirty="0" err="1"/>
              <a:t>this</a:t>
            </a:r>
            <a:r>
              <a:rPr lang="en-US" altLang="ko-KR" dirty="0" err="1"/>
              <a:t>.weight</a:t>
            </a:r>
            <a:r>
              <a:rPr lang="en-US" altLang="ko-KR" dirty="0"/>
              <a:t> = weight;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실행한 </a:t>
            </a:r>
            <a:r>
              <a:rPr lang="ko-KR" altLang="ko-KR" dirty="0" err="1"/>
              <a:t>파라미터가</a:t>
            </a:r>
            <a:r>
              <a:rPr lang="ko-KR" altLang="ko-KR" dirty="0"/>
              <a:t> 있는 </a:t>
            </a:r>
            <a:r>
              <a:rPr lang="ko-KR" altLang="ko-KR" dirty="0" err="1"/>
              <a:t>생성자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 smtClean="0"/>
              <a:t>} //</a:t>
            </a:r>
            <a:r>
              <a:rPr lang="ko-KR" altLang="ko-KR" dirty="0" err="1"/>
              <a:t>파라미터가</a:t>
            </a:r>
            <a:r>
              <a:rPr lang="ko-KR" altLang="ko-KR" dirty="0"/>
              <a:t> 없는 </a:t>
            </a:r>
            <a:r>
              <a:rPr lang="ko-KR" altLang="ko-KR" dirty="0" err="1"/>
              <a:t>생성자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b="1" dirty="0" smtClean="0"/>
              <a:t>public</a:t>
            </a:r>
            <a:r>
              <a:rPr lang="en-US" altLang="ko-KR" dirty="0" smtClean="0"/>
              <a:t> </a:t>
            </a:r>
            <a:r>
              <a:rPr lang="en-US" altLang="ko-KR" dirty="0"/>
              <a:t>Man(){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("</a:t>
            </a:r>
            <a:r>
              <a:rPr lang="ko-KR" altLang="ko-KR" dirty="0"/>
              <a:t>실행한 </a:t>
            </a:r>
            <a:r>
              <a:rPr lang="ko-KR" altLang="ko-KR" dirty="0" err="1"/>
              <a:t>파라미터가</a:t>
            </a:r>
            <a:r>
              <a:rPr lang="ko-KR" altLang="ko-KR" dirty="0"/>
              <a:t> 없는 </a:t>
            </a:r>
            <a:r>
              <a:rPr lang="ko-KR" altLang="ko-KR" dirty="0" err="1"/>
              <a:t>생성자</a:t>
            </a:r>
            <a:r>
              <a:rPr lang="en-US" altLang="ko-KR" dirty="0"/>
              <a:t>");</a:t>
            </a:r>
            <a:endParaRPr lang="ko-KR" altLang="ko-KR" dirty="0"/>
          </a:p>
          <a:p>
            <a:pPr marL="0" indent="0" latinLnBrk="0">
              <a:buNone/>
            </a:pPr>
            <a:r>
              <a:rPr lang="en-US" altLang="ko-KR" dirty="0" smtClean="0"/>
              <a:t>}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29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238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객체지향 프로그램의  이해와 실행 </vt:lpstr>
      <vt:lpstr>객체의 개념 및 클래스의 이해</vt:lpstr>
      <vt:lpstr>클래스의 기초적인 코딩방법</vt:lpstr>
      <vt:lpstr>생성자함수를 넣은 클래스 예시 -01</vt:lpstr>
      <vt:lpstr>생성자함수를 넣은 클래스 예시 -02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객체지향 프로그램의  이해와 실행 </dc:title>
  <dc:creator>user</dc:creator>
  <cp:lastModifiedBy>user</cp:lastModifiedBy>
  <cp:revision>5</cp:revision>
  <dcterms:created xsi:type="dcterms:W3CDTF">2022-05-06T06:51:55Z</dcterms:created>
  <dcterms:modified xsi:type="dcterms:W3CDTF">2022-05-06T07:08:13Z</dcterms:modified>
</cp:coreProperties>
</file>