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4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0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0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93BD-92BE-4E37-AF07-D8ACD598A35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4F06-0323-4F52-B8DF-69C63775B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접근제한과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스태틱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제한의 종류와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293" y="1336431"/>
            <a:ext cx="11629292" cy="5029200"/>
          </a:xfrm>
        </p:spPr>
        <p:txBody>
          <a:bodyPr tIns="180000" bIns="180000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접근제한자</a:t>
            </a:r>
            <a:r>
              <a:rPr lang="en-US" altLang="ko-KR" dirty="0" smtClean="0"/>
              <a:t>] 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클래스의 데이터나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대해서 다른 클래스로부터 접근을 제한하는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public : </a:t>
            </a:r>
            <a:r>
              <a:rPr lang="ko-KR" altLang="en-US" dirty="0" smtClean="0"/>
              <a:t>접근을 제한하지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모든 클래스에서 사용 가능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protected : </a:t>
            </a:r>
            <a:r>
              <a:rPr lang="ko-KR" altLang="en-US" dirty="0" smtClean="0"/>
              <a:t>해당 클래스와 동일한 패키지에 있거나 상속받은 클래스일 경우에만 사용 가능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default : </a:t>
            </a:r>
            <a:r>
              <a:rPr lang="ko-KR" altLang="en-US" dirty="0" smtClean="0"/>
              <a:t>접근제어자를 명시하지 않은 경우의 </a:t>
            </a:r>
            <a:r>
              <a:rPr lang="ko-KR" altLang="en-US" dirty="0" err="1" smtClean="0"/>
              <a:t>디폴드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접근제어자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패키지내의</a:t>
            </a:r>
            <a:r>
              <a:rPr lang="ko-KR" altLang="en-US" dirty="0" smtClean="0"/>
              <a:t> 클래스들은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권한을 갖고 </a:t>
            </a:r>
            <a:r>
              <a:rPr lang="ko-KR" altLang="en-US" dirty="0" err="1" smtClean="0"/>
              <a:t>접근가능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private : </a:t>
            </a:r>
            <a:r>
              <a:rPr lang="ko-KR" altLang="en-US" dirty="0" smtClean="0"/>
              <a:t>해당 클래스만이 이 멤버를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외부객체에서는 절대로 접근할 수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제한의 종류와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40523" y="1946030"/>
            <a:ext cx="8241323" cy="3657600"/>
            <a:chOff x="0" y="1"/>
            <a:chExt cx="7416824" cy="265529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1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latinLnBrk="1"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ea typeface="굴림" panose="020B0600000101010101" pitchFamily="50" charset="-127"/>
                  <a:cs typeface="Times New Roman" panose="02020603050405020304" pitchFamily="18" charset="0"/>
                </a:rPr>
                <a:t>public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84076" y="576064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ea typeface="굴림" panose="020B0600000101010101" pitchFamily="50" charset="-127"/>
                  <a:cs typeface="Times New Roman" panose="02020603050405020304" pitchFamily="18" charset="0"/>
                </a:rPr>
                <a:t>protected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512168" y="1260140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ea typeface="굴림" panose="020B0600000101010101" pitchFamily="50" charset="-127"/>
                  <a:cs typeface="Times New Roman" panose="02020603050405020304" pitchFamily="18" charset="0"/>
                </a:rPr>
                <a:t>default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20230" y="1760038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ea typeface="굴림" panose="020B0600000101010101" pitchFamily="50" charset="-127"/>
                  <a:cs typeface="Times New Roman" panose="02020603050405020304" pitchFamily="18" charset="0"/>
                </a:rPr>
                <a:t>private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6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정의와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변수는 클래스로부터 생성된 객체들의 수와 상관없이 하나만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err="1"/>
              <a:t>객체변수와</a:t>
            </a:r>
            <a:r>
              <a:rPr lang="ko-KR" altLang="ko-KR" dirty="0"/>
              <a:t> 달리 클래스 변수</a:t>
            </a:r>
            <a:r>
              <a:rPr lang="en-US" altLang="ko-KR" dirty="0"/>
              <a:t>(static </a:t>
            </a:r>
            <a:r>
              <a:rPr lang="ko-KR" altLang="ko-KR" dirty="0"/>
              <a:t>변수</a:t>
            </a:r>
            <a:r>
              <a:rPr lang="en-US" altLang="ko-KR" dirty="0"/>
              <a:t>)</a:t>
            </a:r>
            <a:r>
              <a:rPr lang="ko-KR" altLang="ko-KR" dirty="0"/>
              <a:t>는 클래스 이름을 통하여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3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정의와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객체들끼리</a:t>
            </a:r>
            <a:r>
              <a:rPr lang="ko-KR" altLang="ko-KR" dirty="0"/>
              <a:t> 공유하고 싶은 정보가 있을 때 사용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필요에 의해 클래스를 만들고</a:t>
            </a:r>
            <a:r>
              <a:rPr lang="en-US" altLang="ko-KR" dirty="0"/>
              <a:t>, </a:t>
            </a:r>
            <a:r>
              <a:rPr lang="ko-KR" altLang="ko-KR" dirty="0"/>
              <a:t>사용할 때는 </a:t>
            </a:r>
            <a:r>
              <a:rPr lang="en-US" altLang="ko-KR" dirty="0"/>
              <a:t>new </a:t>
            </a:r>
            <a:r>
              <a:rPr lang="ko-KR" altLang="ko-KR" dirty="0"/>
              <a:t>연산자를 통해 객체로 만들어서 </a:t>
            </a:r>
            <a:r>
              <a:rPr lang="ko-KR" altLang="ko-KR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4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825625"/>
            <a:ext cx="11875477" cy="4351338"/>
          </a:xfrm>
        </p:spPr>
        <p:txBody>
          <a:bodyPr>
            <a:normAutofit fontScale="92500" lnSpcReduction="20000"/>
          </a:bodyPr>
          <a:lstStyle/>
          <a:p>
            <a:pPr marL="0" indent="0" latinLnBrk="0">
              <a:buNone/>
            </a:pPr>
            <a:r>
              <a:rPr lang="en-US" altLang="ko-KR" b="1" dirty="0"/>
              <a:t>package</a:t>
            </a:r>
            <a:r>
              <a:rPr lang="en-US" altLang="ko-KR" dirty="0"/>
              <a:t> constant;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PiClass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final</a:t>
            </a:r>
            <a:r>
              <a:rPr lang="en-US" altLang="ko-KR" dirty="0"/>
              <a:t> </a:t>
            </a:r>
            <a:r>
              <a:rPr lang="en-US" altLang="ko-KR" b="1" dirty="0"/>
              <a:t>double</a:t>
            </a:r>
            <a:r>
              <a:rPr lang="en-US" altLang="ko-KR" dirty="0"/>
              <a:t> </a:t>
            </a:r>
            <a:r>
              <a:rPr lang="en-US" altLang="ko-KR" b="1" i="1" dirty="0"/>
              <a:t>PI</a:t>
            </a:r>
            <a:r>
              <a:rPr lang="en-US" altLang="ko-KR" dirty="0"/>
              <a:t> = </a:t>
            </a:r>
            <a:r>
              <a:rPr lang="en-US" altLang="ko-KR" dirty="0" smtClean="0"/>
              <a:t>3.14159265358979323846264338;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 smtClean="0"/>
              <a:t> public</a:t>
            </a:r>
            <a:r>
              <a:rPr lang="en-US" altLang="ko-KR" dirty="0" smtClean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MainClass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원주율</a:t>
            </a:r>
            <a:r>
              <a:rPr lang="en-US" altLang="ko-KR" dirty="0"/>
              <a:t>:"+</a:t>
            </a:r>
            <a:r>
              <a:rPr lang="en-US" altLang="ko-KR" dirty="0" err="1"/>
              <a:t>PiClass.</a:t>
            </a:r>
            <a:r>
              <a:rPr lang="en-US" altLang="ko-KR" b="1" i="1" dirty="0" err="1"/>
              <a:t>PI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//</a:t>
            </a:r>
            <a:r>
              <a:rPr lang="en-US" altLang="ko-KR" dirty="0" err="1"/>
              <a:t>PiClass.PI</a:t>
            </a:r>
            <a:r>
              <a:rPr lang="en-US" altLang="ko-KR" dirty="0"/>
              <a:t> = 3.14; // final </a:t>
            </a:r>
            <a:r>
              <a:rPr lang="ko-KR" altLang="ko-KR" dirty="0"/>
              <a:t>클래스 변수</a:t>
            </a:r>
            <a:r>
              <a:rPr lang="en-US" altLang="ko-KR" dirty="0"/>
              <a:t>(</a:t>
            </a:r>
            <a:r>
              <a:rPr lang="ko-KR" altLang="ko-KR" dirty="0"/>
              <a:t>상수</a:t>
            </a:r>
            <a:r>
              <a:rPr lang="en-US" altLang="ko-KR" dirty="0"/>
              <a:t>)</a:t>
            </a:r>
            <a:r>
              <a:rPr lang="ko-KR" altLang="ko-KR" dirty="0"/>
              <a:t>이므로 변경</a:t>
            </a:r>
            <a:r>
              <a:rPr lang="en-US" altLang="ko-KR" dirty="0"/>
              <a:t>  </a:t>
            </a:r>
            <a:r>
              <a:rPr lang="ko-KR" altLang="ko-KR" dirty="0"/>
              <a:t>불가</a:t>
            </a:r>
          </a:p>
          <a:p>
            <a:pPr marL="0" indent="0" latinLnBrk="0">
              <a:buNone/>
            </a:pPr>
            <a:r>
              <a:rPr lang="en-US" altLang="ko-KR" dirty="0"/>
              <a:t>	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201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Times New Roman</vt:lpstr>
      <vt:lpstr>Office 테마</vt:lpstr>
      <vt:lpstr>접근제한과 스태틱</vt:lpstr>
      <vt:lpstr>접근 제한의 종류와 범위</vt:lpstr>
      <vt:lpstr>접근 제한의 종류와 범위</vt:lpstr>
      <vt:lpstr>Static 변수의 정의와 이해</vt:lpstr>
      <vt:lpstr>Static 변수의 정의와 이해</vt:lpstr>
      <vt:lpstr>Static 변수의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접근제한과 스태틱</dc:title>
  <dc:creator>user</dc:creator>
  <cp:lastModifiedBy>user</cp:lastModifiedBy>
  <cp:revision>12</cp:revision>
  <dcterms:created xsi:type="dcterms:W3CDTF">2022-05-06T07:14:09Z</dcterms:created>
  <dcterms:modified xsi:type="dcterms:W3CDTF">2022-05-06T07:43:32Z</dcterms:modified>
</cp:coreProperties>
</file>