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D791-7502-425C-91B8-4860C914BB61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DC62-275B-49AC-AD30-DF6E0B8A6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20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D791-7502-425C-91B8-4860C914BB61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DC62-275B-49AC-AD30-DF6E0B8A6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4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D791-7502-425C-91B8-4860C914BB61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DC62-275B-49AC-AD30-DF6E0B8A6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D791-7502-425C-91B8-4860C914BB61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DC62-275B-49AC-AD30-DF6E0B8A6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2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D791-7502-425C-91B8-4860C914BB61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DC62-275B-49AC-AD30-DF6E0B8A6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92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D791-7502-425C-91B8-4860C914BB61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DC62-275B-49AC-AD30-DF6E0B8A6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25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D791-7502-425C-91B8-4860C914BB61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DC62-275B-49AC-AD30-DF6E0B8A6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3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D791-7502-425C-91B8-4860C914BB61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DC62-275B-49AC-AD30-DF6E0B8A6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82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D791-7502-425C-91B8-4860C914BB61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DC62-275B-49AC-AD30-DF6E0B8A6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89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D791-7502-425C-91B8-4860C914BB61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DC62-275B-49AC-AD30-DF6E0B8A6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2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D791-7502-425C-91B8-4860C914BB61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DC62-275B-49AC-AD30-DF6E0B8A6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9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6D791-7502-425C-91B8-4860C914BB61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2DC62-275B-49AC-AD30-DF6E0B8A6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83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15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연산자의 정의 및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9102"/>
            <a:ext cx="10515600" cy="4739298"/>
          </a:xfrm>
        </p:spPr>
        <p:txBody>
          <a:bodyPr/>
          <a:lstStyle/>
          <a:p>
            <a:r>
              <a:rPr lang="ko-KR" altLang="en-US" dirty="0" smtClean="0"/>
              <a:t>연산자의 정의 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일상생활에서 사용하고 있는 덧셈</a:t>
            </a:r>
            <a:r>
              <a:rPr lang="en-US" altLang="ko-KR" dirty="0" smtClean="0"/>
              <a:t>, </a:t>
            </a:r>
            <a:r>
              <a:rPr lang="ko-KR" altLang="ko-KR" dirty="0" smtClean="0"/>
              <a:t>뺄셈</a:t>
            </a:r>
            <a:r>
              <a:rPr lang="en-US" altLang="ko-KR" dirty="0" smtClean="0"/>
              <a:t>, </a:t>
            </a:r>
            <a:r>
              <a:rPr lang="ko-KR" altLang="ko-KR" dirty="0" smtClean="0"/>
              <a:t>곱셈</a:t>
            </a:r>
            <a:r>
              <a:rPr lang="en-US" altLang="ko-KR" dirty="0" smtClean="0"/>
              <a:t>, </a:t>
            </a:r>
            <a:r>
              <a:rPr lang="ko-KR" altLang="ko-KR" dirty="0" smtClean="0"/>
              <a:t>나눗셈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프로그램에서는 </a:t>
            </a:r>
            <a:r>
              <a:rPr lang="ko-KR" altLang="ko-KR" dirty="0" err="1" smtClean="0"/>
              <a:t>자동증감</a:t>
            </a:r>
            <a:r>
              <a:rPr lang="en-US" altLang="ko-KR" dirty="0" smtClean="0"/>
              <a:t>, </a:t>
            </a:r>
            <a:r>
              <a:rPr lang="ko-KR" altLang="ko-KR" dirty="0" err="1" smtClean="0"/>
              <a:t>동등비교</a:t>
            </a:r>
            <a:r>
              <a:rPr lang="en-US" altLang="ko-KR" dirty="0" smtClean="0"/>
              <a:t>, </a:t>
            </a:r>
            <a:r>
              <a:rPr lang="ko-KR" altLang="ko-KR" dirty="0" err="1" smtClean="0"/>
              <a:t>비트연산</a:t>
            </a:r>
            <a:r>
              <a:rPr lang="ko-KR" altLang="ko-KR" dirty="0" smtClean="0"/>
              <a:t> 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연산자의 종류</a:t>
            </a:r>
            <a:endParaRPr lang="en-US" altLang="ko-KR" dirty="0" smtClean="0"/>
          </a:p>
          <a:p>
            <a:pPr lvl="1"/>
            <a:r>
              <a:rPr lang="ko-KR" altLang="ko-KR" dirty="0"/>
              <a:t>산 술</a:t>
            </a:r>
            <a:r>
              <a:rPr lang="en-US" altLang="ko-KR" dirty="0"/>
              <a:t>  </a:t>
            </a:r>
            <a:r>
              <a:rPr lang="ko-KR" altLang="ko-KR" dirty="0"/>
              <a:t>연 산</a:t>
            </a:r>
            <a:r>
              <a:rPr lang="en-US" altLang="ko-KR" dirty="0"/>
              <a:t> : *  /  +  - %</a:t>
            </a:r>
            <a:endParaRPr lang="ko-KR" altLang="ko-KR" dirty="0"/>
          </a:p>
          <a:p>
            <a:pPr lvl="1"/>
            <a:r>
              <a:rPr lang="ko-KR" altLang="ko-KR" dirty="0" err="1"/>
              <a:t>증감연산</a:t>
            </a:r>
            <a:r>
              <a:rPr lang="en-US" altLang="ko-KR" dirty="0"/>
              <a:t> : ++  --</a:t>
            </a:r>
            <a:endParaRPr lang="ko-KR" altLang="ko-KR" dirty="0"/>
          </a:p>
          <a:p>
            <a:pPr lvl="1"/>
            <a:r>
              <a:rPr lang="ko-KR" altLang="ko-KR" dirty="0" err="1"/>
              <a:t>동등관계</a:t>
            </a:r>
            <a:r>
              <a:rPr lang="en-US" altLang="ko-KR" dirty="0"/>
              <a:t>(</a:t>
            </a:r>
            <a:r>
              <a:rPr lang="ko-KR" altLang="ko-KR" dirty="0"/>
              <a:t>비교</a:t>
            </a:r>
            <a:r>
              <a:rPr lang="en-US" altLang="ko-KR" dirty="0"/>
              <a:t>)</a:t>
            </a:r>
            <a:r>
              <a:rPr lang="ko-KR" altLang="ko-KR" dirty="0"/>
              <a:t>연산</a:t>
            </a:r>
            <a:r>
              <a:rPr lang="en-US" altLang="ko-KR" dirty="0"/>
              <a:t> : ==(</a:t>
            </a:r>
            <a:r>
              <a:rPr lang="ko-KR" altLang="ko-KR" dirty="0"/>
              <a:t>같다</a:t>
            </a:r>
            <a:r>
              <a:rPr lang="en-US" altLang="ko-KR" dirty="0"/>
              <a:t>)  !=(</a:t>
            </a:r>
            <a:r>
              <a:rPr lang="ko-KR" altLang="ko-KR" dirty="0"/>
              <a:t>다르다</a:t>
            </a:r>
            <a:r>
              <a:rPr lang="en-US" altLang="ko-KR" dirty="0"/>
              <a:t>)  &lt;  &lt;=  &gt;  &gt;=</a:t>
            </a:r>
            <a:endParaRPr lang="ko-KR" altLang="ko-KR" dirty="0"/>
          </a:p>
          <a:p>
            <a:pPr lvl="1"/>
            <a:r>
              <a:rPr lang="ko-KR" altLang="ko-KR" dirty="0"/>
              <a:t>논 리</a:t>
            </a:r>
            <a:r>
              <a:rPr lang="en-US" altLang="ko-KR" dirty="0"/>
              <a:t>  </a:t>
            </a:r>
            <a:r>
              <a:rPr lang="ko-KR" altLang="ko-KR" dirty="0"/>
              <a:t>연 산</a:t>
            </a:r>
            <a:r>
              <a:rPr lang="en-US" altLang="ko-KR" dirty="0"/>
              <a:t> : &amp;&amp;  || &amp;  |  !</a:t>
            </a:r>
            <a:endParaRPr lang="ko-KR" altLang="ko-KR" dirty="0"/>
          </a:p>
          <a:p>
            <a:pPr lvl="1"/>
            <a:r>
              <a:rPr lang="ko-KR" altLang="ko-KR" dirty="0" err="1"/>
              <a:t>삼항</a:t>
            </a:r>
            <a:r>
              <a:rPr lang="en-US" altLang="ko-KR" dirty="0"/>
              <a:t>(3</a:t>
            </a:r>
            <a:r>
              <a:rPr lang="ko-KR" altLang="ko-KR" dirty="0"/>
              <a:t>항</a:t>
            </a:r>
            <a:r>
              <a:rPr lang="en-US" altLang="ko-KR" dirty="0"/>
              <a:t>)</a:t>
            </a:r>
            <a:r>
              <a:rPr lang="ko-KR" altLang="ko-KR" dirty="0"/>
              <a:t>연산</a:t>
            </a:r>
            <a:r>
              <a:rPr lang="en-US" altLang="ko-KR" dirty="0"/>
              <a:t>: ? : // </a:t>
            </a:r>
            <a:r>
              <a:rPr lang="ko-KR" altLang="ko-KR" dirty="0"/>
              <a:t>중요</a:t>
            </a:r>
            <a:r>
              <a:rPr lang="en-US" altLang="ko-KR" dirty="0"/>
              <a:t>!</a:t>
            </a:r>
            <a:endParaRPr lang="ko-KR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7561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5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04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80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3. 연산자</vt:lpstr>
      <vt:lpstr>연산자의 정의 및 종류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연산자</dc:title>
  <dc:creator>user</dc:creator>
  <cp:lastModifiedBy>user</cp:lastModifiedBy>
  <cp:revision>2</cp:revision>
  <dcterms:created xsi:type="dcterms:W3CDTF">2022-04-29T07:05:46Z</dcterms:created>
  <dcterms:modified xsi:type="dcterms:W3CDTF">2022-04-29T09:20:45Z</dcterms:modified>
</cp:coreProperties>
</file>