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6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6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9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DDF5-84D1-4F48-8716-3F3C7EE11917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B75B-CB91-435F-BED9-4206DD443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 : </a:t>
            </a:r>
            <a:r>
              <a:rPr lang="ko-KR" altLang="ko-KR" dirty="0"/>
              <a:t>부모클래스가 가지고 있는 속성과 메서드를 활용할 수 있는 </a:t>
            </a:r>
            <a:r>
              <a:rPr lang="ko-KR" altLang="ko-KR" dirty="0" smtClean="0"/>
              <a:t>개념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다른 클래스로부터 </a:t>
            </a:r>
            <a:r>
              <a:rPr lang="ko-KR" altLang="ko-KR" b="1" dirty="0"/>
              <a:t>데이터</a:t>
            </a:r>
            <a:r>
              <a:rPr lang="en-US" altLang="ko-KR" b="1" dirty="0"/>
              <a:t>(</a:t>
            </a:r>
            <a:r>
              <a:rPr lang="ko-KR" altLang="ko-KR" b="1" dirty="0"/>
              <a:t>속성</a:t>
            </a:r>
            <a:r>
              <a:rPr lang="en-US" altLang="ko-KR" b="1" dirty="0"/>
              <a:t>)</a:t>
            </a:r>
            <a:r>
              <a:rPr lang="ko-KR" altLang="ko-KR" b="1" dirty="0"/>
              <a:t>와 </a:t>
            </a:r>
            <a:r>
              <a:rPr lang="ko-KR" altLang="ko-KR" b="1" dirty="0" err="1"/>
              <a:t>메소드</a:t>
            </a:r>
            <a:r>
              <a:rPr lang="en-US" altLang="ko-KR" b="1" dirty="0"/>
              <a:t>(</a:t>
            </a:r>
            <a:r>
              <a:rPr lang="ko-KR" altLang="ko-KR" b="1" dirty="0"/>
              <a:t>기능</a:t>
            </a:r>
            <a:r>
              <a:rPr lang="en-US" altLang="ko-KR" b="1" dirty="0"/>
              <a:t>)</a:t>
            </a:r>
            <a:r>
              <a:rPr lang="ko-KR" altLang="ko-KR" b="1" dirty="0"/>
              <a:t>를 </a:t>
            </a:r>
            <a:r>
              <a:rPr lang="ko-KR" altLang="ko-KR" b="1" dirty="0" smtClean="0"/>
              <a:t>상속</a:t>
            </a:r>
            <a:r>
              <a:rPr lang="ko-KR" altLang="en-US" b="1" dirty="0" smtClean="0"/>
              <a:t>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문법의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298829"/>
          </a:xfrm>
        </p:spPr>
        <p:txBody>
          <a:bodyPr>
            <a:normAutofit fontScale="92500"/>
          </a:bodyPr>
          <a:lstStyle/>
          <a:p>
            <a:r>
              <a:rPr lang="ko-KR" altLang="ko-KR" dirty="0" err="1"/>
              <a:t>접근제어자</a:t>
            </a:r>
            <a:r>
              <a:rPr lang="en-US" altLang="ko-KR" dirty="0"/>
              <a:t> [final/abstract] class </a:t>
            </a:r>
            <a:r>
              <a:rPr lang="ko-KR" altLang="ko-KR" dirty="0" err="1"/>
              <a:t>클래스이름</a:t>
            </a:r>
            <a:r>
              <a:rPr lang="ko-KR" altLang="ko-KR" dirty="0"/>
              <a:t> </a:t>
            </a:r>
            <a:r>
              <a:rPr lang="en-US" altLang="ko-KR" b="1" dirty="0"/>
              <a:t>extends</a:t>
            </a:r>
            <a:r>
              <a:rPr lang="en-US" altLang="ko-KR" dirty="0"/>
              <a:t> </a:t>
            </a:r>
            <a:r>
              <a:rPr lang="ko-KR" altLang="ko-KR" dirty="0" err="1"/>
              <a:t>상위클래스</a:t>
            </a:r>
            <a:r>
              <a:rPr lang="en-US" altLang="ko-KR" dirty="0"/>
              <a:t>(super class) {</a:t>
            </a:r>
            <a:endParaRPr lang="ko-KR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추가할 멤버변수선언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	</a:t>
            </a:r>
            <a:r>
              <a:rPr lang="ko-KR" altLang="ko-KR" dirty="0" err="1"/>
              <a:t>생성자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	</a:t>
            </a:r>
            <a:r>
              <a:rPr lang="ko-KR" altLang="ko-KR" dirty="0"/>
              <a:t>추가할 </a:t>
            </a:r>
            <a:r>
              <a:rPr lang="ko-KR" altLang="ko-KR" dirty="0" err="1"/>
              <a:t>메소드선언</a:t>
            </a:r>
            <a:r>
              <a:rPr lang="en-US" altLang="ko-KR" dirty="0"/>
              <a:t>;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상속이란 </a:t>
            </a:r>
            <a:r>
              <a:rPr lang="ko-KR" altLang="ko-KR" dirty="0"/>
              <a:t>기존의 클래스를 재사용해서 새로운 클래스를 작성하는 것</a:t>
            </a:r>
          </a:p>
          <a:p>
            <a:r>
              <a:rPr lang="ko-KR" altLang="ko-KR" dirty="0" smtClean="0"/>
              <a:t>두 </a:t>
            </a:r>
            <a:r>
              <a:rPr lang="ko-KR" altLang="ko-KR" dirty="0"/>
              <a:t>클래스를 부모와 자식</a:t>
            </a:r>
            <a:r>
              <a:rPr lang="en-US" altLang="ko-KR" dirty="0"/>
              <a:t>(</a:t>
            </a:r>
            <a:r>
              <a:rPr lang="ko-KR" altLang="ko-KR" dirty="0"/>
              <a:t>조상과 자손</a:t>
            </a:r>
            <a:r>
              <a:rPr lang="en-US" altLang="ko-KR" dirty="0"/>
              <a:t>)</a:t>
            </a:r>
            <a:r>
              <a:rPr lang="ko-KR" altLang="ko-KR" dirty="0"/>
              <a:t>으로 관계를 맺어줄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 smtClean="0"/>
              <a:t>자손은 </a:t>
            </a:r>
            <a:r>
              <a:rPr lang="ko-KR" altLang="ko-KR" dirty="0"/>
              <a:t>조상의 멤버를 상속받으나</a:t>
            </a:r>
            <a:r>
              <a:rPr lang="en-US" altLang="ko-KR" dirty="0"/>
              <a:t>, private</a:t>
            </a:r>
            <a:r>
              <a:rPr lang="ko-KR" altLang="ko-KR" dirty="0"/>
              <a:t>멤버는 직접 제어할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으며</a:t>
            </a:r>
            <a:r>
              <a:rPr lang="ko-KR" altLang="ko-KR" dirty="0" smtClean="0"/>
              <a:t> 자손의 </a:t>
            </a:r>
            <a:r>
              <a:rPr lang="ko-KR" altLang="ko-KR" dirty="0"/>
              <a:t>멤버 개수는 조상보다 작을 수 없다</a:t>
            </a:r>
            <a:r>
              <a:rPr lang="en-US" altLang="ko-KR" dirty="0"/>
              <a:t>(</a:t>
            </a:r>
            <a:r>
              <a:rPr lang="ko-KR" altLang="ko-KR" dirty="0"/>
              <a:t>같거나 많다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ko-KR" dirty="0" smtClean="0"/>
              <a:t>자바에서는 </a:t>
            </a:r>
            <a:r>
              <a:rPr lang="ko-KR" altLang="ko-KR" dirty="0"/>
              <a:t>다중 상속이 지원되지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27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상속</vt:lpstr>
      <vt:lpstr>상속이란?</vt:lpstr>
      <vt:lpstr>상속 문법의 이해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</dc:title>
  <dc:creator>user</dc:creator>
  <cp:lastModifiedBy>user</cp:lastModifiedBy>
  <cp:revision>5</cp:revision>
  <dcterms:created xsi:type="dcterms:W3CDTF">2022-05-09T02:12:26Z</dcterms:created>
  <dcterms:modified xsi:type="dcterms:W3CDTF">2022-05-09T02:14:37Z</dcterms:modified>
</cp:coreProperties>
</file>