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5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4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1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0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7D99-5A8E-4AD0-B74E-3E83AA487428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8DB6-3DF1-4594-9B96-16765B41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3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선언만 되어있는 클래스</a:t>
            </a:r>
          </a:p>
          <a:p>
            <a:r>
              <a:rPr lang="ko-KR" altLang="en-US" dirty="0" smtClean="0"/>
              <a:t>자식 클래스에서 이것을 반드시 구현하도록 강제함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클래스의 공통적인 부분을 추출해 어느정도 규격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잡아 놓는 추상적인 클래스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클래스는 실제 객체를 생성할 정도의 구체성을 가지는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추상클래스는 아직 메서드와 내용이 추상적이기 때문에 객체를 생성할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추상클래스의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01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abstract(</a:t>
            </a:r>
            <a:r>
              <a:rPr lang="ko-KR" altLang="ko-KR" sz="2600" dirty="0" err="1"/>
              <a:t>추상클래스</a:t>
            </a:r>
            <a:r>
              <a:rPr lang="ko-KR" altLang="ko-KR" sz="2600" dirty="0"/>
              <a:t> 및 추상 </a:t>
            </a:r>
            <a:r>
              <a:rPr lang="ko-KR" altLang="ko-KR" sz="2600" dirty="0" err="1"/>
              <a:t>메소드를</a:t>
            </a:r>
            <a:r>
              <a:rPr lang="ko-KR" altLang="ko-KR" sz="2600" dirty="0"/>
              <a:t> 선언하는 </a:t>
            </a:r>
            <a:r>
              <a:rPr lang="ko-KR" altLang="ko-KR" sz="2600" dirty="0" err="1"/>
              <a:t>예약어</a:t>
            </a:r>
            <a:r>
              <a:rPr lang="en-US" altLang="ko-KR" sz="2600" dirty="0"/>
              <a:t>)</a:t>
            </a:r>
            <a:r>
              <a:rPr lang="ko-KR" altLang="ko-KR" sz="2600" dirty="0"/>
              <a:t>이용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/>
              <a:t>	public abstract class </a:t>
            </a:r>
            <a:r>
              <a:rPr lang="en-US" altLang="ko-KR" sz="2600" dirty="0" err="1"/>
              <a:t>ClassName</a:t>
            </a:r>
            <a:r>
              <a:rPr lang="en-US" altLang="ko-KR" sz="2600" dirty="0"/>
              <a:t> {</a:t>
            </a:r>
            <a:endParaRPr lang="ko-KR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/>
              <a:t>		…</a:t>
            </a:r>
            <a:endParaRPr lang="ko-KR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600" dirty="0"/>
              <a:t>	}</a:t>
            </a:r>
            <a:endParaRPr lang="ko-KR" altLang="ko-KR" sz="2600" dirty="0"/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추상클래스에는 </a:t>
            </a:r>
            <a:r>
              <a:rPr lang="ko-KR" altLang="ko-KR" sz="2600" dirty="0"/>
              <a:t>하나 이상의 추상 </a:t>
            </a:r>
            <a:r>
              <a:rPr lang="ko-KR" altLang="ko-KR" sz="2600" dirty="0" err="1"/>
              <a:t>메소드가</a:t>
            </a:r>
            <a:r>
              <a:rPr lang="ko-KR" altLang="ko-KR" sz="2600" dirty="0"/>
              <a:t> 포함</a:t>
            </a:r>
            <a:r>
              <a:rPr lang="en-US" altLang="ko-KR" sz="2600" dirty="0"/>
              <a:t>. </a:t>
            </a:r>
            <a:r>
              <a:rPr lang="ko-KR" altLang="ko-KR" sz="2600" dirty="0" err="1"/>
              <a:t>추상메소드는</a:t>
            </a:r>
            <a:r>
              <a:rPr lang="ko-KR" altLang="ko-KR" sz="2600" dirty="0"/>
              <a:t> 정의만 하고 구현은 하지 않습니다</a:t>
            </a:r>
            <a:r>
              <a:rPr lang="en-US" altLang="ko-KR" sz="2600" dirty="0"/>
              <a:t>.</a:t>
            </a:r>
            <a:endParaRPr lang="ko-KR" altLang="ko-KR" sz="26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ko-KR" sz="2600" dirty="0" err="1" smtClean="0"/>
              <a:t>추상메소드에는</a:t>
            </a:r>
            <a:r>
              <a:rPr lang="ko-KR" altLang="ko-KR" sz="2600" dirty="0" smtClean="0"/>
              <a:t> </a:t>
            </a:r>
            <a:r>
              <a:rPr lang="ko-KR" altLang="ko-KR" sz="2600" dirty="0" err="1"/>
              <a:t>메소드의</a:t>
            </a:r>
            <a:r>
              <a:rPr lang="ko-KR" altLang="ko-KR" sz="2600" dirty="0"/>
              <a:t> </a:t>
            </a:r>
            <a:r>
              <a:rPr lang="ko-KR" altLang="ko-KR" sz="2600" dirty="0" err="1"/>
              <a:t>선언부만</a:t>
            </a:r>
            <a:r>
              <a:rPr lang="ko-KR" altLang="ko-KR" sz="2600" dirty="0"/>
              <a:t> 있고 </a:t>
            </a:r>
            <a:r>
              <a:rPr lang="ko-KR" altLang="ko-KR" sz="2600" dirty="0" err="1"/>
              <a:t>실행부</a:t>
            </a:r>
            <a:r>
              <a:rPr lang="en-US" altLang="ko-KR" sz="2600" dirty="0"/>
              <a:t>(</a:t>
            </a:r>
            <a:r>
              <a:rPr lang="ko-KR" altLang="ko-KR" sz="2600" dirty="0" err="1"/>
              <a:t>구현부</a:t>
            </a:r>
            <a:r>
              <a:rPr lang="en-US" altLang="ko-KR" sz="2600" dirty="0"/>
              <a:t>, Body)</a:t>
            </a:r>
            <a:r>
              <a:rPr lang="ko-KR" altLang="ko-KR" sz="2600" dirty="0"/>
              <a:t>는 없습니다</a:t>
            </a:r>
          </a:p>
          <a:p>
            <a:pPr>
              <a:lnSpc>
                <a:spcPct val="120000"/>
              </a:lnSpc>
            </a:pPr>
            <a:r>
              <a:rPr lang="en-US" altLang="ko-KR" sz="2600" dirty="0" smtClean="0"/>
              <a:t>abstract </a:t>
            </a:r>
            <a:r>
              <a:rPr lang="ko-KR" altLang="ko-KR" sz="2600" dirty="0" err="1"/>
              <a:t>리턴타입</a:t>
            </a:r>
            <a:r>
              <a:rPr lang="en-US" altLang="ko-KR" sz="2600" dirty="0"/>
              <a:t> </a:t>
            </a:r>
            <a:r>
              <a:rPr lang="en-US" altLang="ko-KR" sz="2600" dirty="0" err="1"/>
              <a:t>methodName</a:t>
            </a:r>
            <a:r>
              <a:rPr lang="en-US" altLang="ko-KR" sz="2600" dirty="0"/>
              <a:t>([</a:t>
            </a:r>
            <a:r>
              <a:rPr lang="ko-KR" altLang="ko-KR" sz="2600" dirty="0"/>
              <a:t>매개변수</a:t>
            </a:r>
            <a:r>
              <a:rPr lang="en-US" altLang="ko-KR" sz="2600" dirty="0"/>
              <a:t>])</a:t>
            </a:r>
            <a:endParaRPr lang="ko-KR" altLang="ko-KR" sz="2600" dirty="0"/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추상 </a:t>
            </a:r>
            <a:r>
              <a:rPr lang="ko-KR" altLang="ko-KR" sz="2600" dirty="0"/>
              <a:t>클래스에서는 </a:t>
            </a:r>
            <a:r>
              <a:rPr lang="ko-KR" altLang="ko-KR" sz="2600" dirty="0" err="1"/>
              <a:t>메소드</a:t>
            </a:r>
            <a:r>
              <a:rPr lang="ko-KR" altLang="ko-KR" sz="2600" dirty="0"/>
              <a:t> 선언만 하고 실제로 구현은 상속받는 클래스에서 한다</a:t>
            </a:r>
            <a:r>
              <a:rPr lang="en-US" altLang="ko-KR" sz="2600" dirty="0"/>
              <a:t>. </a:t>
            </a:r>
            <a:endParaRPr lang="ko-KR" altLang="ko-KR" sz="2600" dirty="0"/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기능</a:t>
            </a:r>
            <a:r>
              <a:rPr lang="ko-KR" altLang="en-US" sz="2600" dirty="0" smtClean="0"/>
              <a:t>은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자식 </a:t>
            </a:r>
            <a:r>
              <a:rPr lang="ko-KR" altLang="ko-KR" sz="2600" dirty="0" err="1"/>
              <a:t>클래스에게</a:t>
            </a:r>
            <a:r>
              <a:rPr lang="ko-KR" altLang="ko-KR" sz="2600" dirty="0"/>
              <a:t> 위임</a:t>
            </a:r>
            <a:r>
              <a:rPr lang="en-US" altLang="ko-KR" sz="2600" dirty="0"/>
              <a:t> - </a:t>
            </a:r>
            <a:r>
              <a:rPr lang="ko-KR" altLang="ko-KR" sz="2600" dirty="0"/>
              <a:t>추상클래스에서 정의된 추상적인 기능은 하위 클래스에서 상세 구현</a:t>
            </a:r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클래스의 </a:t>
            </a:r>
            <a:r>
              <a:rPr lang="ko-KR" altLang="ko-KR" sz="2600" dirty="0"/>
              <a:t>프레임만 구성</a:t>
            </a:r>
            <a:r>
              <a:rPr lang="en-US" altLang="ko-KR" sz="2600" dirty="0"/>
              <a:t>. </a:t>
            </a:r>
            <a:r>
              <a:rPr lang="ko-KR" altLang="ko-KR" sz="2600" dirty="0"/>
              <a:t>직접 객체 생성 불가능</a:t>
            </a:r>
            <a:r>
              <a:rPr lang="en-US" altLang="ko-KR" sz="2600" dirty="0"/>
              <a:t>(abstract</a:t>
            </a:r>
            <a:r>
              <a:rPr lang="ko-KR" altLang="ko-KR" sz="2600" dirty="0"/>
              <a:t>는 인스턴스화를 금지하는 키워드</a:t>
            </a:r>
            <a:r>
              <a:rPr lang="en-US" altLang="ko-KR" sz="2600" dirty="0"/>
              <a:t>)</a:t>
            </a:r>
            <a:endParaRPr lang="ko-KR" altLang="ko-KR" sz="2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8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err="1" smtClean="0"/>
              <a:t>추상클래스</a:t>
            </a:r>
            <a:endParaRPr lang="en-US" altLang="ko-KR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abstract class Shape {</a:t>
            </a:r>
          </a:p>
          <a:p>
            <a:pPr marL="0" indent="0">
              <a:buNone/>
            </a:pPr>
            <a:r>
              <a:rPr lang="en-US" altLang="ko-KR" dirty="0" smtClean="0"/>
              <a:t>	public abstract void </a:t>
            </a:r>
            <a:r>
              <a:rPr lang="en-US" altLang="ko-KR" dirty="0" err="1" smtClean="0"/>
              <a:t>computeArea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public void draw(){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도형을 그려요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해당 추상 클래스를 상속받는 클래스</a:t>
            </a:r>
            <a:endParaRPr lang="en-US" altLang="ko-KR" dirty="0" smtClean="0"/>
          </a:p>
          <a:p>
            <a:r>
              <a:rPr lang="en-US" altLang="ko-KR" dirty="0" smtClean="0"/>
              <a:t>public class Triangle extends Shape {</a:t>
            </a:r>
          </a:p>
          <a:p>
            <a:r>
              <a:rPr lang="en-US" altLang="ko-KR" dirty="0" smtClean="0"/>
              <a:t>	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h;</a:t>
            </a:r>
          </a:p>
          <a:p>
            <a:r>
              <a:rPr lang="en-US" altLang="ko-KR" dirty="0" smtClean="0"/>
              <a:t>	public Triangle() { }</a:t>
            </a:r>
          </a:p>
          <a:p>
            <a:r>
              <a:rPr lang="en-US" altLang="ko-KR" dirty="0" smtClean="0"/>
              <a:t>	public Triangle(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this.w</a:t>
            </a:r>
            <a:r>
              <a:rPr lang="en-US" altLang="ko-KR" dirty="0" smtClean="0"/>
              <a:t> = w;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this.h</a:t>
            </a:r>
            <a:r>
              <a:rPr lang="en-US" altLang="ko-KR" dirty="0" smtClean="0"/>
              <a:t> = h;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@Override</a:t>
            </a:r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computeArea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삼각형 넓이 </a:t>
            </a:r>
            <a:r>
              <a:rPr lang="en-US" altLang="ko-KR" dirty="0" smtClean="0"/>
              <a:t>: "+((w*h)/2.0));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@Override</a:t>
            </a:r>
          </a:p>
          <a:p>
            <a:r>
              <a:rPr lang="en-US" altLang="ko-KR" dirty="0" smtClean="0"/>
              <a:t>	public void draw()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super.draw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7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269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추상클래스</vt:lpstr>
      <vt:lpstr>추상클래스란?</vt:lpstr>
      <vt:lpstr>추상클래스의 문법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2022-05-09T02:16:46Z</dcterms:created>
  <dcterms:modified xsi:type="dcterms:W3CDTF">2022-05-09T03:00:57Z</dcterms:modified>
</cp:coreProperties>
</file>