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4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6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7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2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3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ECAA-F31D-498C-AFCB-25F3E373B3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9BCB-5E2C-4BB1-B29B-8D99FF88B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7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실제 구현된 것이 전혀 없는 기본 설계도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객체를 생성할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작성에 도움을 줄 목적으로 사용된다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미리 정해진 규칙에 맞게 구현하도록 표준을 제시하는 데 사용된다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추상메서드와 상수 만을 멤버로 가질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45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'class'</a:t>
            </a:r>
            <a:r>
              <a:rPr lang="ko-KR" altLang="ko-KR" dirty="0"/>
              <a:t>대신</a:t>
            </a:r>
            <a:r>
              <a:rPr lang="en-US" altLang="ko-KR" dirty="0"/>
              <a:t> 'interface' </a:t>
            </a:r>
            <a:r>
              <a:rPr lang="ko-KR" altLang="ko-KR" dirty="0" err="1"/>
              <a:t>예약어를</a:t>
            </a:r>
            <a:r>
              <a:rPr lang="ko-KR" altLang="ko-KR" dirty="0"/>
              <a:t> 사용한다는 점에서 클래스와 유사</a:t>
            </a:r>
          </a:p>
          <a:p>
            <a:pPr>
              <a:lnSpc>
                <a:spcPct val="120000"/>
              </a:lnSpc>
            </a:pPr>
            <a:r>
              <a:rPr lang="ko-KR" altLang="ko-KR" dirty="0" smtClean="0"/>
              <a:t>실제 </a:t>
            </a:r>
            <a:r>
              <a:rPr lang="ko-KR" altLang="ko-KR" dirty="0"/>
              <a:t>구현된 기능 없이 </a:t>
            </a:r>
            <a:r>
              <a:rPr lang="ko-KR" altLang="ko-KR" b="1" dirty="0" err="1"/>
              <a:t>추상메소드와</a:t>
            </a:r>
            <a:r>
              <a:rPr lang="ko-KR" altLang="ko-KR" b="1" dirty="0"/>
              <a:t> 상수</a:t>
            </a:r>
            <a:r>
              <a:rPr lang="ko-KR" altLang="ko-KR" dirty="0"/>
              <a:t>만이 존재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public interface </a:t>
            </a:r>
            <a:r>
              <a:rPr lang="ko-KR" altLang="ko-KR" dirty="0"/>
              <a:t>인터페이스이름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	public static final </a:t>
            </a:r>
            <a:r>
              <a:rPr lang="ko-KR" altLang="ko-KR" dirty="0"/>
              <a:t>타입 </a:t>
            </a:r>
            <a:r>
              <a:rPr lang="ko-KR" altLang="ko-KR" b="1" dirty="0" err="1"/>
              <a:t>상수</a:t>
            </a:r>
            <a:r>
              <a:rPr lang="ko-KR" altLang="ko-KR" dirty="0" err="1"/>
              <a:t>이름</a:t>
            </a:r>
            <a:r>
              <a:rPr lang="en-US" altLang="ko-KR" dirty="0"/>
              <a:t> = </a:t>
            </a:r>
            <a:r>
              <a:rPr lang="ko-KR" altLang="ko-KR" dirty="0"/>
              <a:t>값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	public </a:t>
            </a:r>
            <a:r>
              <a:rPr lang="en-US" altLang="ko-KR" b="1" dirty="0"/>
              <a:t>abstract </a:t>
            </a:r>
            <a:r>
              <a:rPr lang="ko-KR" altLang="ko-KR" b="1" dirty="0"/>
              <a:t>메서드</a:t>
            </a:r>
            <a:r>
              <a:rPr lang="ko-KR" altLang="ko-KR" dirty="0"/>
              <a:t> 이름</a:t>
            </a:r>
            <a:r>
              <a:rPr lang="en-US" altLang="ko-KR" dirty="0"/>
              <a:t>(</a:t>
            </a:r>
            <a:r>
              <a:rPr lang="ko-KR" altLang="ko-KR" dirty="0"/>
              <a:t>매개변수 목록</a:t>
            </a:r>
            <a:r>
              <a:rPr lang="en-US" altLang="ko-KR" dirty="0"/>
              <a:t>);  //</a:t>
            </a:r>
            <a:r>
              <a:rPr lang="ko-KR" altLang="ko-KR" dirty="0"/>
              <a:t>구현된 </a:t>
            </a:r>
            <a:r>
              <a:rPr lang="ko-KR" altLang="ko-KR" dirty="0" err="1"/>
              <a:t>메소드는</a:t>
            </a:r>
            <a:r>
              <a:rPr lang="ko-KR" altLang="ko-KR" dirty="0"/>
              <a:t> 가질 수 없다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}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☞</a:t>
            </a:r>
            <a:r>
              <a:rPr lang="ko-KR" altLang="ko-KR" dirty="0"/>
              <a:t>모든 </a:t>
            </a:r>
            <a:r>
              <a:rPr lang="ko-KR" altLang="ko-KR" dirty="0" err="1"/>
              <a:t>멤버변수는</a:t>
            </a:r>
            <a:r>
              <a:rPr lang="en-US" altLang="ko-KR" dirty="0"/>
              <a:t> public static final</a:t>
            </a:r>
            <a:r>
              <a:rPr lang="ko-KR" altLang="ko-KR" dirty="0" err="1"/>
              <a:t>이어야하며</a:t>
            </a:r>
            <a:r>
              <a:rPr lang="ko-KR" altLang="ko-KR" dirty="0"/>
              <a:t> </a:t>
            </a:r>
            <a:r>
              <a:rPr lang="en-US" altLang="ko-KR" dirty="0"/>
              <a:t>static final</a:t>
            </a:r>
            <a:r>
              <a:rPr lang="ko-KR" altLang="ko-KR" dirty="0"/>
              <a:t>은 생략할 수 있다</a:t>
            </a:r>
            <a:r>
              <a:rPr lang="en-US" altLang="ko-KR" dirty="0"/>
              <a:t>.'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  </a:t>
            </a:r>
            <a:r>
              <a:rPr lang="ko-KR" altLang="ko-KR" dirty="0"/>
              <a:t>모든 메서드는</a:t>
            </a:r>
            <a:r>
              <a:rPr lang="en-US" altLang="ko-KR" dirty="0"/>
              <a:t> public abstract </a:t>
            </a:r>
            <a:r>
              <a:rPr lang="ko-KR" altLang="ko-KR" dirty="0"/>
              <a:t>이어야 하며</a:t>
            </a:r>
            <a:r>
              <a:rPr lang="en-US" altLang="ko-KR" dirty="0"/>
              <a:t>, abstract</a:t>
            </a:r>
            <a:r>
              <a:rPr lang="ko-KR" altLang="ko-KR" dirty="0"/>
              <a:t>를 생략할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⑵ </a:t>
            </a:r>
            <a:r>
              <a:rPr lang="en-US" altLang="ko-KR" dirty="0"/>
              <a:t>private</a:t>
            </a:r>
            <a:r>
              <a:rPr lang="ko-KR" altLang="ko-KR" dirty="0"/>
              <a:t>는 불가</a:t>
            </a:r>
            <a:r>
              <a:rPr lang="en-US" altLang="ko-KR" dirty="0"/>
              <a:t>  - </a:t>
            </a:r>
            <a:r>
              <a:rPr lang="ko-KR" altLang="ko-KR" dirty="0"/>
              <a:t>상수나 </a:t>
            </a:r>
            <a:r>
              <a:rPr lang="ko-KR" altLang="ko-KR" dirty="0" err="1"/>
              <a:t>메소드를</a:t>
            </a:r>
            <a:r>
              <a:rPr lang="ko-KR" altLang="ko-KR" dirty="0"/>
              <a:t> 만들 때</a:t>
            </a:r>
            <a:r>
              <a:rPr lang="en-US" altLang="ko-KR" dirty="0"/>
              <a:t> private </a:t>
            </a:r>
            <a:r>
              <a:rPr lang="ko-KR" altLang="ko-KR" dirty="0"/>
              <a:t>접근 </a:t>
            </a:r>
            <a:r>
              <a:rPr lang="ko-KR" altLang="ko-KR" dirty="0" err="1"/>
              <a:t>제한자는</a:t>
            </a:r>
            <a:r>
              <a:rPr lang="ko-KR" altLang="ko-KR" dirty="0"/>
              <a:t> 불가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⑶ </a:t>
            </a:r>
            <a:r>
              <a:rPr lang="ko-KR" altLang="ko-KR" dirty="0"/>
              <a:t>변수 타입 </a:t>
            </a:r>
            <a:r>
              <a:rPr lang="en-US" altLang="ko-KR" dirty="0"/>
              <a:t>- </a:t>
            </a:r>
            <a:r>
              <a:rPr lang="ko-KR" altLang="ko-KR" dirty="0"/>
              <a:t>인터페이스는 객체를 생성할 수 없다</a:t>
            </a:r>
            <a:r>
              <a:rPr lang="en-US" altLang="ko-KR" dirty="0"/>
              <a:t>. </a:t>
            </a:r>
            <a:r>
              <a:rPr lang="ko-KR" altLang="ko-KR" dirty="0"/>
              <a:t>다만</a:t>
            </a:r>
            <a:r>
              <a:rPr lang="en-US" altLang="ko-KR" dirty="0"/>
              <a:t>, </a:t>
            </a:r>
            <a:r>
              <a:rPr lang="ko-KR" altLang="ko-KR" dirty="0"/>
              <a:t>변수 타입으로만 사용 됩니다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	(</a:t>
            </a:r>
            <a:r>
              <a:rPr lang="ko-KR" altLang="ko-KR" dirty="0"/>
              <a:t>예외</a:t>
            </a:r>
            <a:r>
              <a:rPr lang="en-US" altLang="ko-KR" dirty="0"/>
              <a:t>, </a:t>
            </a:r>
            <a:r>
              <a:rPr lang="ko-KR" altLang="ko-KR" dirty="0"/>
              <a:t>익명 구현 객체만이 가능은 하다</a:t>
            </a:r>
            <a:r>
              <a:rPr lang="en-US" altLang="ko-KR" dirty="0"/>
              <a:t>. </a:t>
            </a:r>
            <a:r>
              <a:rPr lang="ko-KR" altLang="ko-KR" dirty="0"/>
              <a:t>안드로이드에서 주로</a:t>
            </a:r>
            <a:r>
              <a:rPr lang="en-US" altLang="ko-KR" dirty="0"/>
              <a:t>)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 ⑷ </a:t>
            </a:r>
            <a:r>
              <a:rPr lang="ko-KR" altLang="ko-KR" dirty="0"/>
              <a:t>구현은 </a:t>
            </a:r>
            <a:r>
              <a:rPr lang="en-US" altLang="ko-KR" dirty="0"/>
              <a:t>Implement </a:t>
            </a:r>
            <a:r>
              <a:rPr lang="ko-KR" altLang="ko-KR" dirty="0"/>
              <a:t>되는 클래스에서 합니다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82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예제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public interface InterfaceEx1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public /*static final*/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CONSTANT_NUM = 100;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public /*abstract*/ void mehod1();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public interface InterfaceEx2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public String CONSTANT_STRING = "Hello World";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public String method2();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InterfaceClass</a:t>
            </a:r>
            <a:r>
              <a:rPr lang="en-US" altLang="ko-KR" dirty="0" smtClean="0"/>
              <a:t> implements InterfaceEx1, InterfaceEx2{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public String method2()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("2. </a:t>
            </a:r>
            <a:r>
              <a:rPr lang="ko-KR" altLang="en-US" dirty="0" smtClean="0"/>
              <a:t>실제 구현은 </a:t>
            </a:r>
            <a:r>
              <a:rPr lang="en-US" altLang="ko-KR" dirty="0" smtClean="0"/>
              <a:t>implements</a:t>
            </a:r>
            <a:r>
              <a:rPr lang="ko-KR" altLang="en-US" dirty="0" smtClean="0"/>
              <a:t>한 클래스에서 해요</a:t>
            </a:r>
            <a:r>
              <a:rPr lang="en-US" altLang="ko-KR" dirty="0" smtClean="0"/>
              <a:t>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	return null;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public void method1()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("1. </a:t>
            </a:r>
            <a:r>
              <a:rPr lang="ko-KR" altLang="en-US" dirty="0" smtClean="0"/>
              <a:t>실제 구현은 </a:t>
            </a:r>
            <a:r>
              <a:rPr lang="en-US" altLang="ko-KR" dirty="0" smtClean="0"/>
              <a:t>implements</a:t>
            </a:r>
            <a:r>
              <a:rPr lang="ko-KR" altLang="en-US" dirty="0" smtClean="0"/>
              <a:t>한 클래스에서 해요</a:t>
            </a:r>
            <a:r>
              <a:rPr lang="en-US" altLang="ko-KR" dirty="0" smtClean="0"/>
              <a:t>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mtClean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065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281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인터페이스 </vt:lpstr>
      <vt:lpstr>인터페이스란?</vt:lpstr>
      <vt:lpstr>인터페이스의 문법</vt:lpstr>
      <vt:lpstr>인터페이스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 </dc:title>
  <dc:creator>user</dc:creator>
  <cp:lastModifiedBy>user</cp:lastModifiedBy>
  <cp:revision>7</cp:revision>
  <dcterms:created xsi:type="dcterms:W3CDTF">2022-05-09T03:06:12Z</dcterms:created>
  <dcterms:modified xsi:type="dcterms:W3CDTF">2022-05-09T03:14:22Z</dcterms:modified>
</cp:coreProperties>
</file>