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4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5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8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4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1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5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6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C841-E076-4F58-A7F0-968F19E6D22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F116-34B9-4001-B628-6D6917B7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패턴 및 객체지향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25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패턴과 싱글턴패턴이란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패턴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객체지향 언어의 장점들을 모아 가장 효율적으로 개발을 할 수 있게 만들어 놓은 프레임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(Singleton pattern)</a:t>
            </a:r>
            <a:r>
              <a:rPr lang="en-US" altLang="ko-KR" dirty="0"/>
              <a:t>:</a:t>
            </a:r>
            <a:r>
              <a:rPr lang="ko-KR" altLang="en-US" dirty="0" smtClean="0"/>
              <a:t> 어떤 클래스의 객체는 오직 하나인 유일한 객체를 만들어 여러가지 상황에서 동일한 객체에 접근하기 위해 만들어진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82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싱글턴패턴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latinLnBrk="0"/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SingletonClass</a:t>
            </a:r>
            <a:r>
              <a:rPr lang="en-US" altLang="ko-KR" dirty="0"/>
              <a:t> {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dirty="0" err="1"/>
              <a:t>SingletonClass</a:t>
            </a:r>
            <a:r>
              <a:rPr lang="en-US" altLang="ko-KR" dirty="0"/>
              <a:t> </a:t>
            </a:r>
            <a:r>
              <a:rPr lang="en-US" altLang="ko-KR" i="1" dirty="0"/>
              <a:t>SINGLETON_INSTANCE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dirty="0" err="1"/>
              <a:t>SingletonClass</a:t>
            </a:r>
            <a:r>
              <a:rPr lang="en-US" altLang="ko-KR" dirty="0"/>
              <a:t>(){</a:t>
            </a:r>
            <a:r>
              <a:rPr lang="en-US" altLang="ko-KR" dirty="0" err="1"/>
              <a:t>i</a:t>
            </a:r>
            <a:r>
              <a:rPr lang="en-US" altLang="ko-KR" dirty="0"/>
              <a:t> = 10;}	//</a:t>
            </a:r>
            <a:r>
              <a:rPr lang="ko-KR" altLang="ko-KR" dirty="0"/>
              <a:t>생성자함수가</a:t>
            </a:r>
            <a:r>
              <a:rPr lang="en-US" altLang="ko-KR" dirty="0"/>
              <a:t> private</a:t>
            </a:r>
            <a:r>
              <a:rPr lang="ko-KR" altLang="ko-KR" dirty="0"/>
              <a:t>이므로 외부에서는</a:t>
            </a:r>
            <a:r>
              <a:rPr lang="en-US" altLang="ko-KR" dirty="0"/>
              <a:t> new</a:t>
            </a:r>
            <a:r>
              <a:rPr lang="ko-KR" altLang="ko-KR" dirty="0"/>
              <a:t>를 이용해서 </a:t>
            </a:r>
          </a:p>
          <a:p>
            <a:pPr latinLnBrk="0"/>
            <a:r>
              <a:rPr lang="en-US" altLang="ko-KR" dirty="0"/>
              <a:t>// </a:t>
            </a:r>
            <a:r>
              <a:rPr lang="ko-KR" altLang="ko-KR" dirty="0" err="1"/>
              <a:t>생성못하고</a:t>
            </a:r>
            <a:r>
              <a:rPr lang="en-US" altLang="ko-KR" dirty="0"/>
              <a:t>, </a:t>
            </a:r>
            <a:r>
              <a:rPr lang="ko-KR" altLang="ko-KR" dirty="0"/>
              <a:t>이 클래스 내부에서만 </a:t>
            </a:r>
            <a:r>
              <a:rPr lang="ko-KR" altLang="ko-KR" dirty="0" err="1"/>
              <a:t>생성자함수</a:t>
            </a:r>
            <a:r>
              <a:rPr lang="ko-KR" altLang="ko-KR" dirty="0"/>
              <a:t> 호출할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dirty="0" err="1"/>
              <a:t>SingletonClass</a:t>
            </a:r>
            <a:r>
              <a:rPr lang="en-US" altLang="ko-KR" dirty="0"/>
              <a:t> </a:t>
            </a:r>
            <a:r>
              <a:rPr lang="en-US" altLang="ko-KR" dirty="0" err="1"/>
              <a:t>getSingletonClass</a:t>
            </a:r>
            <a:r>
              <a:rPr lang="en-US" altLang="ko-KR" dirty="0"/>
              <a:t>(){</a:t>
            </a:r>
            <a:endParaRPr lang="ko-KR" altLang="ko-KR" dirty="0"/>
          </a:p>
          <a:p>
            <a:pPr latinLnBrk="0"/>
            <a:r>
              <a:rPr lang="en-US" altLang="ko-KR" dirty="0"/>
              <a:t>		// </a:t>
            </a:r>
            <a:r>
              <a:rPr lang="ko-KR" altLang="ko-KR" dirty="0"/>
              <a:t>객체가 생성되기 전에 데이터영역의 클래스 상태에서 바로 </a:t>
            </a:r>
            <a:r>
              <a:rPr lang="ko-KR" altLang="ko-KR" dirty="0" err="1"/>
              <a:t>접근가능한</a:t>
            </a:r>
            <a:r>
              <a:rPr lang="ko-KR" altLang="ko-KR" dirty="0"/>
              <a:t> </a:t>
            </a:r>
            <a:r>
              <a:rPr lang="ko-KR" altLang="ko-KR" dirty="0" err="1"/>
              <a:t>메소드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b="1" dirty="0"/>
              <a:t>if</a:t>
            </a:r>
            <a:r>
              <a:rPr lang="en-US" altLang="ko-KR" dirty="0"/>
              <a:t>(</a:t>
            </a:r>
            <a:r>
              <a:rPr lang="en-US" altLang="ko-KR" i="1" dirty="0"/>
              <a:t>SINGLETON_INSTANCE</a:t>
            </a:r>
            <a:r>
              <a:rPr lang="en-US" altLang="ko-KR" dirty="0"/>
              <a:t>==</a:t>
            </a:r>
            <a:r>
              <a:rPr lang="en-US" altLang="ko-KR" b="1" dirty="0"/>
              <a:t>null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0"/>
            <a:r>
              <a:rPr lang="en-US" altLang="ko-KR" dirty="0"/>
              <a:t>			</a:t>
            </a:r>
            <a:r>
              <a:rPr lang="en-US" altLang="ko-KR" i="1" dirty="0"/>
              <a:t>SINGLETON_INSTANCE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SingletonClass</a:t>
            </a:r>
            <a:r>
              <a:rPr lang="en-US" altLang="ko-KR" dirty="0"/>
              <a:t>();//</a:t>
            </a:r>
            <a:r>
              <a:rPr lang="ko-KR" altLang="ko-KR" dirty="0" err="1"/>
              <a:t>객체생성을</a:t>
            </a:r>
            <a:r>
              <a:rPr lang="ko-KR" altLang="ko-KR" dirty="0"/>
              <a:t> 이곳에서만 한다</a:t>
            </a:r>
          </a:p>
          <a:p>
            <a:pPr latinLnBrk="0"/>
            <a:r>
              <a:rPr lang="en-US" altLang="ko-KR" dirty="0"/>
              <a:t>		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en-US" altLang="ko-KR" i="1" dirty="0"/>
              <a:t>SINGLETON_INSTANCE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	}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getI</a:t>
            </a:r>
            <a:r>
              <a:rPr lang="en-US" altLang="ko-KR" dirty="0"/>
              <a:t>() {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;}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setI</a:t>
            </a:r>
            <a:r>
              <a:rPr lang="en-US" altLang="ko-KR" dirty="0"/>
              <a:t>(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) {</a:t>
            </a:r>
            <a:r>
              <a:rPr lang="en-US" altLang="ko-KR" b="1" dirty="0" err="1"/>
              <a:t>this</a:t>
            </a:r>
            <a:r>
              <a:rPr lang="en-US" altLang="ko-KR" dirty="0" err="1"/>
              <a:t>.i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;}</a:t>
            </a:r>
            <a:endParaRPr lang="ko-KR" altLang="ko-KR" dirty="0"/>
          </a:p>
          <a:p>
            <a:r>
              <a:rPr lang="en-US" altLang="ko-KR" dirty="0" smtClean="0"/>
              <a:t>}</a:t>
            </a:r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latinLnBrk="0"/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FirstClass</a:t>
            </a:r>
            <a:r>
              <a:rPr lang="en-US" altLang="ko-KR" dirty="0"/>
              <a:t> {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dirty="0" err="1"/>
              <a:t>FirstClass</a:t>
            </a:r>
            <a:r>
              <a:rPr lang="en-US" altLang="ko-KR" dirty="0"/>
              <a:t>(){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SingletonClass</a:t>
            </a:r>
            <a:r>
              <a:rPr lang="en-US" altLang="ko-KR" dirty="0"/>
              <a:t> </a:t>
            </a:r>
            <a:r>
              <a:rPr lang="en-US" altLang="ko-KR" dirty="0" err="1"/>
              <a:t>singletonObject</a:t>
            </a:r>
            <a:r>
              <a:rPr lang="en-US" altLang="ko-KR" dirty="0"/>
              <a:t> = </a:t>
            </a:r>
            <a:r>
              <a:rPr lang="en-US" altLang="ko-KR" dirty="0" err="1"/>
              <a:t>SingletonClass.</a:t>
            </a:r>
            <a:r>
              <a:rPr lang="en-US" altLang="ko-KR" i="1" dirty="0" err="1"/>
              <a:t>getSingletonClass</a:t>
            </a:r>
            <a:r>
              <a:rPr lang="en-US" altLang="ko-KR" dirty="0"/>
              <a:t>();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("</a:t>
            </a:r>
            <a:r>
              <a:rPr lang="en-US" altLang="ko-KR" dirty="0" err="1"/>
              <a:t>FirstClass</a:t>
            </a:r>
            <a:r>
              <a:rPr lang="en-US" altLang="ko-KR" dirty="0"/>
              <a:t> </a:t>
            </a:r>
            <a:r>
              <a:rPr lang="ko-KR" altLang="ko-KR" dirty="0"/>
              <a:t>객체</a:t>
            </a:r>
            <a:r>
              <a:rPr lang="en-US" altLang="ko-KR" dirty="0"/>
              <a:t> ");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dirty="0" err="1"/>
              <a:t>singletonObject.getI</a:t>
            </a:r>
            <a:r>
              <a:rPr lang="en-US" altLang="ko-KR" dirty="0"/>
              <a:t>());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singletonObject.setI</a:t>
            </a:r>
            <a:r>
              <a:rPr lang="en-US" altLang="ko-KR" dirty="0"/>
              <a:t>(999);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("</a:t>
            </a:r>
            <a:r>
              <a:rPr lang="en-US" altLang="ko-KR" dirty="0" err="1"/>
              <a:t>i</a:t>
            </a:r>
            <a:r>
              <a:rPr lang="en-US" altLang="ko-KR" dirty="0"/>
              <a:t> = "+</a:t>
            </a:r>
            <a:r>
              <a:rPr lang="en-US" altLang="ko-KR" dirty="0" err="1"/>
              <a:t>singletonObject.getI</a:t>
            </a:r>
            <a:r>
              <a:rPr lang="en-US" altLang="ko-KR" dirty="0"/>
              <a:t>());</a:t>
            </a:r>
            <a:endParaRPr lang="ko-KR" altLang="ko-KR" dirty="0"/>
          </a:p>
          <a:p>
            <a:pPr latinLnBrk="0"/>
            <a:r>
              <a:rPr lang="en-US" altLang="ko-KR" dirty="0"/>
              <a:t>	}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  <a:p>
            <a:pPr latinLnBrk="0"/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SecondClass</a:t>
            </a:r>
            <a:r>
              <a:rPr lang="en-US" altLang="ko-KR" dirty="0"/>
              <a:t> {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dirty="0" err="1"/>
              <a:t>SecondClass</a:t>
            </a:r>
            <a:r>
              <a:rPr lang="en-US" altLang="ko-KR" dirty="0"/>
              <a:t>() {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SingletonClass</a:t>
            </a:r>
            <a:r>
              <a:rPr lang="en-US" altLang="ko-KR" dirty="0"/>
              <a:t> </a:t>
            </a:r>
            <a:r>
              <a:rPr lang="en-US" altLang="ko-KR" dirty="0" err="1"/>
              <a:t>singletonObject</a:t>
            </a:r>
            <a:r>
              <a:rPr lang="en-US" altLang="ko-KR" dirty="0"/>
              <a:t> = </a:t>
            </a:r>
            <a:r>
              <a:rPr lang="en-US" altLang="ko-KR" dirty="0" err="1"/>
              <a:t>SingletonClass.</a:t>
            </a:r>
            <a:r>
              <a:rPr lang="en-US" altLang="ko-KR" i="1" dirty="0" err="1"/>
              <a:t>getSingletonClass</a:t>
            </a:r>
            <a:r>
              <a:rPr lang="en-US" altLang="ko-KR" dirty="0"/>
              <a:t>();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("</a:t>
            </a:r>
            <a:r>
              <a:rPr lang="en-US" altLang="ko-KR" dirty="0" err="1"/>
              <a:t>SecondClass</a:t>
            </a:r>
            <a:r>
              <a:rPr lang="en-US" altLang="ko-KR" dirty="0"/>
              <a:t> </a:t>
            </a:r>
            <a:r>
              <a:rPr lang="ko-KR" altLang="ko-KR" dirty="0"/>
              <a:t>객체</a:t>
            </a:r>
            <a:r>
              <a:rPr lang="en-US" altLang="ko-KR" dirty="0"/>
              <a:t> ");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dirty="0" err="1"/>
              <a:t>singletonObject.getI</a:t>
            </a:r>
            <a:r>
              <a:rPr lang="en-US" altLang="ko-KR" dirty="0"/>
              <a:t>());</a:t>
            </a:r>
            <a:endParaRPr lang="ko-KR" altLang="ko-KR" dirty="0"/>
          </a:p>
          <a:p>
            <a:pPr latinLnBrk="0"/>
            <a:r>
              <a:rPr lang="en-US" altLang="ko-KR" dirty="0"/>
              <a:t>	}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49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싱글턴패턴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atinLnBrk="0"/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MainClass</a:t>
            </a:r>
            <a:r>
              <a:rPr lang="en-US" altLang="ko-KR" dirty="0"/>
              <a:t> {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b="1" dirty="0"/>
              <a:t>void</a:t>
            </a:r>
            <a:r>
              <a:rPr lang="en-US" altLang="ko-KR" dirty="0"/>
              <a:t>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FirstClass</a:t>
            </a:r>
            <a:r>
              <a:rPr lang="en-US" altLang="ko-KR" dirty="0"/>
              <a:t> </a:t>
            </a:r>
            <a:r>
              <a:rPr lang="en-US" altLang="ko-KR" u="sng" dirty="0" err="1"/>
              <a:t>firstObj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FirstClass</a:t>
            </a:r>
            <a:r>
              <a:rPr lang="en-US" altLang="ko-KR" dirty="0"/>
              <a:t>();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SecondClass</a:t>
            </a:r>
            <a:r>
              <a:rPr lang="en-US" altLang="ko-KR" dirty="0"/>
              <a:t> </a:t>
            </a:r>
            <a:r>
              <a:rPr lang="en-US" altLang="ko-KR" u="sng" dirty="0" err="1"/>
              <a:t>secondObj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SecondClass</a:t>
            </a:r>
            <a:r>
              <a:rPr lang="en-US" altLang="ko-KR" dirty="0"/>
              <a:t>();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SingletonClass</a:t>
            </a:r>
            <a:r>
              <a:rPr lang="en-US" altLang="ko-KR" dirty="0"/>
              <a:t> </a:t>
            </a:r>
            <a:r>
              <a:rPr lang="en-US" altLang="ko-KR" dirty="0" err="1"/>
              <a:t>singObj</a:t>
            </a:r>
            <a:r>
              <a:rPr lang="en-US" altLang="ko-KR" dirty="0"/>
              <a:t> = </a:t>
            </a:r>
            <a:r>
              <a:rPr lang="en-US" altLang="ko-KR" dirty="0" err="1"/>
              <a:t>SingletonClass.</a:t>
            </a:r>
            <a:r>
              <a:rPr lang="en-US" altLang="ko-KR" i="1" dirty="0" err="1"/>
              <a:t>getSingletonClass</a:t>
            </a:r>
            <a:r>
              <a:rPr lang="en-US" altLang="ko-KR" dirty="0"/>
              <a:t>();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("main()</a:t>
            </a:r>
            <a:r>
              <a:rPr lang="ko-KR" altLang="ko-KR" dirty="0" err="1"/>
              <a:t>메소드에서</a:t>
            </a:r>
            <a:r>
              <a:rPr lang="en-US" altLang="ko-KR" dirty="0"/>
              <a:t> singleton</a:t>
            </a:r>
            <a:r>
              <a:rPr lang="ko-KR" altLang="ko-KR" dirty="0"/>
              <a:t>객체</a:t>
            </a:r>
            <a:r>
              <a:rPr lang="en-US" altLang="ko-KR" dirty="0"/>
              <a:t>");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dirty="0" err="1"/>
              <a:t>singObj.getI</a:t>
            </a:r>
            <a:r>
              <a:rPr lang="en-US" altLang="ko-KR" dirty="0"/>
              <a:t>());</a:t>
            </a:r>
            <a:endParaRPr lang="ko-KR" altLang="ko-KR" dirty="0"/>
          </a:p>
          <a:p>
            <a:pPr latinLnBrk="0"/>
            <a:r>
              <a:rPr lang="en-US" altLang="ko-KR" dirty="0"/>
              <a:t>	}</a:t>
            </a:r>
            <a:endParaRPr lang="ko-KR" altLang="ko-KR" dirty="0"/>
          </a:p>
          <a:p>
            <a:r>
              <a:rPr lang="en-US" altLang="ko-KR" dirty="0" smtClean="0"/>
              <a:t>}</a:t>
            </a:r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8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283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패턴 및 객체지향 프로그램 </vt:lpstr>
      <vt:lpstr>패턴과 싱글턴패턴이란?</vt:lpstr>
      <vt:lpstr>싱글턴패턴 예제</vt:lpstr>
      <vt:lpstr>싱글턴패턴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패턴 및 객체지향 프로그램 </dc:title>
  <dc:creator>user</dc:creator>
  <cp:lastModifiedBy>user</cp:lastModifiedBy>
  <cp:revision>10</cp:revision>
  <dcterms:created xsi:type="dcterms:W3CDTF">2022-05-09T04:38:43Z</dcterms:created>
  <dcterms:modified xsi:type="dcterms:W3CDTF">2022-05-09T05:45:18Z</dcterms:modified>
</cp:coreProperties>
</file>