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7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4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1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6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E186-F7F5-48E9-9507-788DD1E3D2E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8541-18F6-4B99-890E-C10E1F2F2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4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다수의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데이터그룹을 의미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/>
              <a:t>다수의 데이터를 쉽게 처리할 수 있는 방법</a:t>
            </a:r>
            <a:r>
              <a:rPr lang="en-US" altLang="ko-KR" dirty="0"/>
              <a:t>(method)</a:t>
            </a:r>
            <a:r>
              <a:rPr lang="ko-KR" altLang="ko-KR" dirty="0"/>
              <a:t>을 제공하는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49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: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add(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add(index,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set(index,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get(index)</a:t>
            </a:r>
          </a:p>
          <a:p>
            <a:pPr marL="0" indent="0">
              <a:buNone/>
            </a:pPr>
            <a:r>
              <a:rPr lang="en-US" altLang="ko-KR" dirty="0" smtClean="0"/>
              <a:t>size()</a:t>
            </a:r>
          </a:p>
          <a:p>
            <a:pPr marL="0" indent="0">
              <a:buNone/>
            </a:pPr>
            <a:r>
              <a:rPr lang="en-US" altLang="ko-KR" dirty="0" smtClean="0"/>
              <a:t>remove(index)</a:t>
            </a:r>
          </a:p>
          <a:p>
            <a:pPr marL="0" indent="0">
              <a:buNone/>
            </a:pPr>
            <a:r>
              <a:rPr lang="en-US" altLang="ko-KR" dirty="0" smtClean="0"/>
              <a:t>remove(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contains(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주어진 객체가 저장되어 있는지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여부를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 반환</a:t>
            </a:r>
          </a:p>
          <a:p>
            <a:pPr marL="0" indent="0">
              <a:buNone/>
            </a:pPr>
            <a:r>
              <a:rPr lang="en-US" altLang="ko-KR" dirty="0" err="1" smtClean="0"/>
              <a:t>isEmpty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clear()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37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: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latinLnBrk="0">
              <a:buNone/>
            </a:pP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b="1" dirty="0"/>
              <a:t>void</a:t>
            </a:r>
            <a:r>
              <a:rPr lang="en-US" altLang="ko-KR" dirty="0"/>
              <a:t>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String[] array = </a:t>
            </a:r>
            <a:r>
              <a:rPr lang="en-US" altLang="ko-KR" b="1" dirty="0"/>
              <a:t>new</a:t>
            </a:r>
            <a:r>
              <a:rPr lang="en-US" altLang="ko-KR" dirty="0"/>
              <a:t> String[5];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array[0] = "str0";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array[1] = "str1";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array[2] = "str2";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array[3] = "str3";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array[4] = "str4";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System.out.println</a:t>
            </a:r>
            <a:r>
              <a:rPr lang="en-US" altLang="ko-KR" dirty="0"/>
              <a:t>(array);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for</a:t>
            </a:r>
            <a:r>
              <a:rPr lang="en-US" altLang="ko-KR" dirty="0"/>
              <a:t>(String a : array)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</a:t>
            </a:r>
            <a:r>
              <a:rPr lang="en-US" altLang="ko-KR" dirty="0"/>
              <a:t>(a+"\t");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  <a:r>
              <a:rPr lang="en-US" altLang="ko-KR" dirty="0" err="1"/>
              <a:t>arrayList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arrayList.add</a:t>
            </a:r>
            <a:r>
              <a:rPr lang="en-US" altLang="ko-KR" dirty="0"/>
              <a:t>("str0"); //0</a:t>
            </a:r>
            <a:r>
              <a:rPr lang="ko-KR" altLang="ko-KR" dirty="0"/>
              <a:t>번째 인덱스</a:t>
            </a:r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arrayList.add</a:t>
            </a:r>
            <a:r>
              <a:rPr lang="en-US" altLang="ko-KR" dirty="0"/>
              <a:t>("str1"); //1</a:t>
            </a:r>
            <a:r>
              <a:rPr lang="ko-KR" altLang="ko-KR" dirty="0"/>
              <a:t>번째 인덱스</a:t>
            </a:r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arrayList.add</a:t>
            </a:r>
            <a:r>
              <a:rPr lang="en-US" altLang="ko-KR" dirty="0"/>
              <a:t>("str2"); //2</a:t>
            </a:r>
            <a:r>
              <a:rPr lang="ko-KR" altLang="ko-KR" dirty="0"/>
              <a:t>번째 인덱스</a:t>
            </a:r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arrayList.add</a:t>
            </a:r>
            <a:r>
              <a:rPr lang="en-US" altLang="ko-KR" dirty="0"/>
              <a:t>("str3"); //3</a:t>
            </a:r>
            <a:r>
              <a:rPr lang="ko-KR" altLang="ko-KR" dirty="0"/>
              <a:t>번째 인덱스</a:t>
            </a:r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arrayList.add</a:t>
            </a:r>
            <a:r>
              <a:rPr lang="en-US" altLang="ko-KR" dirty="0"/>
              <a:t>("str4"); //4</a:t>
            </a:r>
            <a:r>
              <a:rPr lang="ko-KR" altLang="ko-KR" dirty="0"/>
              <a:t>번째 인덱스</a:t>
            </a:r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arrayList.toString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	String index3 = </a:t>
            </a:r>
            <a:r>
              <a:rPr lang="en-US" altLang="ko-KR" dirty="0" err="1" smtClean="0"/>
              <a:t>arrayList.get</a:t>
            </a:r>
            <a:r>
              <a:rPr lang="en-US" altLang="ko-KR" dirty="0" smtClean="0"/>
              <a:t>(3);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("index3="+index3);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arrayList.set</a:t>
            </a:r>
            <a:r>
              <a:rPr lang="en-US" altLang="ko-KR" dirty="0" smtClean="0"/>
              <a:t>(2, "str2222");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size = </a:t>
            </a:r>
            <a:r>
              <a:rPr lang="en-US" altLang="ko-KR" dirty="0" err="1" smtClean="0"/>
              <a:t>arrayList.size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("size = "+size);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arrayList.remove</a:t>
            </a:r>
            <a:r>
              <a:rPr lang="en-US" altLang="ko-KR" dirty="0" smtClean="0"/>
              <a:t>(2);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arrayList.clear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arrayList.size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16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: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AClass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	String </a:t>
            </a:r>
            <a:r>
              <a:rPr lang="en-US" altLang="ko-KR" dirty="0" err="1" smtClean="0"/>
              <a:t>stra</a:t>
            </a:r>
            <a:r>
              <a:rPr lang="en-US" altLang="ko-KR" dirty="0" smtClean="0"/>
              <a:t> = "A</a:t>
            </a:r>
            <a:r>
              <a:rPr lang="ko-KR" altLang="en-US" dirty="0" smtClean="0"/>
              <a:t>형</a:t>
            </a:r>
            <a:r>
              <a:rPr lang="en-US" altLang="ko-KR" dirty="0" smtClean="0"/>
              <a:t>";</a:t>
            </a:r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</a:t>
            </a:r>
            <a:r>
              <a:rPr lang="en-US" altLang="ko-KR" dirty="0" err="1" smtClean="0"/>
              <a:t>stra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BClass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	String </a:t>
            </a:r>
            <a:r>
              <a:rPr lang="en-US" altLang="ko-KR" dirty="0" err="1" smtClean="0"/>
              <a:t>strb</a:t>
            </a:r>
            <a:r>
              <a:rPr lang="en-US" altLang="ko-KR" dirty="0" smtClean="0"/>
              <a:t> = "B</a:t>
            </a:r>
            <a:r>
              <a:rPr lang="ko-KR" altLang="en-US" dirty="0" smtClean="0"/>
              <a:t>형</a:t>
            </a:r>
            <a:r>
              <a:rPr lang="en-US" altLang="ko-KR" dirty="0" smtClean="0"/>
              <a:t>";</a:t>
            </a:r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String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 smtClean="0"/>
              <a:t>		return </a:t>
            </a:r>
            <a:r>
              <a:rPr lang="en-US" altLang="ko-KR" dirty="0" err="1" smtClean="0"/>
              <a:t>strb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469130" y="1497330"/>
            <a:ext cx="7433310" cy="5360670"/>
          </a:xfrm>
        </p:spPr>
        <p:txBody>
          <a:bodyPr>
            <a:normAutofit fontScale="40000" lnSpcReduction="20000"/>
          </a:bodyPr>
          <a:lstStyle/>
          <a:p>
            <a:pPr marL="0" indent="0" latinLnBrk="0">
              <a:buNone/>
            </a:pP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VectorEx</a:t>
            </a:r>
            <a:r>
              <a:rPr lang="en-US" altLang="ko-KR" dirty="0"/>
              <a:t>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b="1" dirty="0"/>
              <a:t>void</a:t>
            </a:r>
            <a:r>
              <a:rPr lang="en-US" altLang="ko-KR" dirty="0"/>
              <a:t>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AClass</a:t>
            </a:r>
            <a:r>
              <a:rPr lang="en-US" altLang="ko-KR" dirty="0"/>
              <a:t> </a:t>
            </a:r>
            <a:r>
              <a:rPr lang="en-US" altLang="ko-KR" dirty="0" err="1"/>
              <a:t>aObj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AClass</a:t>
            </a:r>
            <a:r>
              <a:rPr lang="en-US" altLang="ko-KR" dirty="0" smtClean="0"/>
              <a:t>(); 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BClass</a:t>
            </a:r>
            <a:r>
              <a:rPr lang="en-US" altLang="ko-KR" dirty="0" smtClean="0"/>
              <a:t> </a:t>
            </a:r>
            <a:r>
              <a:rPr lang="en-US" altLang="ko-KR" dirty="0" err="1"/>
              <a:t>bObj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BClass</a:t>
            </a:r>
            <a:r>
              <a:rPr lang="en-US" altLang="ko-KR" dirty="0" smtClean="0"/>
              <a:t>();  String </a:t>
            </a:r>
            <a:r>
              <a:rPr lang="en-US" altLang="ko-KR" dirty="0" err="1"/>
              <a:t>cObj</a:t>
            </a:r>
            <a:r>
              <a:rPr lang="en-US" altLang="ko-KR" dirty="0"/>
              <a:t> = "C";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u="sng" dirty="0" err="1"/>
              <a:t>ArrayList</a:t>
            </a:r>
            <a:r>
              <a:rPr lang="en-US" altLang="ko-KR" u="sng" dirty="0"/>
              <a:t>&lt;Object&gt;</a:t>
            </a:r>
            <a:r>
              <a:rPr lang="en-US" altLang="ko-KR" dirty="0"/>
              <a:t> list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u="sng" dirty="0" err="1"/>
              <a:t>ArrayList</a:t>
            </a:r>
            <a:r>
              <a:rPr lang="en-US" altLang="ko-KR" u="sng" dirty="0"/>
              <a:t>&lt;Object&gt;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u="sng" dirty="0"/>
              <a:t>Vector&lt;Object&gt;</a:t>
            </a:r>
            <a:r>
              <a:rPr lang="en-US" altLang="ko-KR" dirty="0"/>
              <a:t> </a:t>
            </a:r>
            <a:r>
              <a:rPr lang="en-US" altLang="ko-KR" dirty="0" err="1"/>
              <a:t>vec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u="sng" dirty="0"/>
              <a:t>Vector&lt;Object&gt;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u="sng" dirty="0" err="1"/>
              <a:t>list.add</a:t>
            </a:r>
            <a:r>
              <a:rPr lang="en-US" altLang="ko-KR" u="sng" dirty="0"/>
              <a:t>(</a:t>
            </a:r>
            <a:r>
              <a:rPr lang="en-US" altLang="ko-KR" u="sng" dirty="0" err="1"/>
              <a:t>aObj</a:t>
            </a:r>
            <a:r>
              <a:rPr lang="en-US" altLang="ko-KR" u="sng" dirty="0"/>
              <a:t>)</a:t>
            </a:r>
            <a:r>
              <a:rPr lang="en-US" altLang="ko-KR" dirty="0"/>
              <a:t>;</a:t>
            </a:r>
            <a:r>
              <a:rPr lang="en-US" altLang="ko-KR" u="sng" dirty="0" err="1"/>
              <a:t>list.add</a:t>
            </a:r>
            <a:r>
              <a:rPr lang="en-US" altLang="ko-KR" u="sng" dirty="0"/>
              <a:t>(</a:t>
            </a:r>
            <a:r>
              <a:rPr lang="en-US" altLang="ko-KR" u="sng" dirty="0" err="1"/>
              <a:t>bObj</a:t>
            </a:r>
            <a:r>
              <a:rPr lang="en-US" altLang="ko-KR" u="sng" dirty="0"/>
              <a:t>)</a:t>
            </a:r>
            <a:r>
              <a:rPr lang="en-US" altLang="ko-KR" dirty="0"/>
              <a:t>;</a:t>
            </a:r>
            <a:r>
              <a:rPr lang="en-US" altLang="ko-KR" u="sng" dirty="0" err="1"/>
              <a:t>list.add</a:t>
            </a:r>
            <a:r>
              <a:rPr lang="en-US" altLang="ko-KR" u="sng" dirty="0"/>
              <a:t>(</a:t>
            </a:r>
            <a:r>
              <a:rPr lang="en-US" altLang="ko-KR" u="sng" dirty="0" err="1"/>
              <a:t>cObj</a:t>
            </a:r>
            <a:r>
              <a:rPr lang="en-US" altLang="ko-KR" u="sng" dirty="0"/>
              <a:t>)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u="sng" dirty="0" err="1"/>
              <a:t>vec.add</a:t>
            </a:r>
            <a:r>
              <a:rPr lang="en-US" altLang="ko-KR" u="sng" dirty="0"/>
              <a:t>(</a:t>
            </a:r>
            <a:r>
              <a:rPr lang="en-US" altLang="ko-KR" u="sng" dirty="0" err="1"/>
              <a:t>aObj</a:t>
            </a:r>
            <a:r>
              <a:rPr lang="en-US" altLang="ko-KR" u="sng" dirty="0"/>
              <a:t>)</a:t>
            </a:r>
            <a:r>
              <a:rPr lang="en-US" altLang="ko-KR" dirty="0"/>
              <a:t>; </a:t>
            </a:r>
            <a:r>
              <a:rPr lang="en-US" altLang="ko-KR" u="sng" dirty="0" err="1"/>
              <a:t>vec.add</a:t>
            </a:r>
            <a:r>
              <a:rPr lang="en-US" altLang="ko-KR" u="sng" dirty="0"/>
              <a:t>(</a:t>
            </a:r>
            <a:r>
              <a:rPr lang="en-US" altLang="ko-KR" u="sng" dirty="0" err="1"/>
              <a:t>bObj</a:t>
            </a:r>
            <a:r>
              <a:rPr lang="en-US" altLang="ko-KR" u="sng" dirty="0"/>
              <a:t>)</a:t>
            </a:r>
            <a:r>
              <a:rPr lang="en-US" altLang="ko-KR" dirty="0"/>
              <a:t>; </a:t>
            </a:r>
            <a:r>
              <a:rPr lang="en-US" altLang="ko-KR" u="sng" dirty="0" err="1"/>
              <a:t>vec.add</a:t>
            </a:r>
            <a:r>
              <a:rPr lang="en-US" altLang="ko-KR" u="sng" dirty="0"/>
              <a:t>(</a:t>
            </a:r>
            <a:r>
              <a:rPr lang="en-US" altLang="ko-KR" u="sng" dirty="0" err="1"/>
              <a:t>cObj</a:t>
            </a:r>
            <a:r>
              <a:rPr lang="en-US" altLang="ko-KR" u="sng" dirty="0"/>
              <a:t>)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(list);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dirty="0" err="1"/>
              <a:t>vec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for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 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list.size</a:t>
            </a:r>
            <a:r>
              <a:rPr lang="en-US" altLang="ko-KR" dirty="0"/>
              <a:t>()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Object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list.get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</a:t>
            </a:r>
            <a:r>
              <a:rPr lang="en-US" altLang="ko-KR" dirty="0"/>
              <a:t>(</a:t>
            </a:r>
            <a:r>
              <a:rPr lang="en-US" altLang="ko-KR" dirty="0" err="1"/>
              <a:t>obj</a:t>
            </a:r>
            <a:r>
              <a:rPr lang="en-US" altLang="ko-KR" dirty="0"/>
              <a:t>+"\t");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}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/>
              <a:t>for</a:t>
            </a:r>
            <a:r>
              <a:rPr lang="en-US" altLang="ko-KR" dirty="0"/>
              <a:t>(</a:t>
            </a:r>
            <a:r>
              <a:rPr lang="en-US" altLang="ko-KR" b="1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 ; </a:t>
            </a:r>
            <a:r>
              <a:rPr lang="en-US" altLang="ko-KR" dirty="0" err="1"/>
              <a:t>i</a:t>
            </a:r>
            <a:r>
              <a:rPr lang="en-US" altLang="ko-KR" dirty="0"/>
              <a:t>&lt;</a:t>
            </a:r>
            <a:r>
              <a:rPr lang="en-US" altLang="ko-KR" dirty="0" err="1"/>
              <a:t>vec.size</a:t>
            </a:r>
            <a:r>
              <a:rPr lang="en-US" altLang="ko-KR" dirty="0"/>
              <a:t>()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Object </a:t>
            </a:r>
            <a:r>
              <a:rPr lang="en-US" altLang="ko-KR" u="sng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vec.elementAt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// Object </a:t>
            </a:r>
            <a:r>
              <a:rPr lang="en-US" altLang="ko-KR" u="sng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vec.get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</a:t>
            </a:r>
            <a:r>
              <a:rPr lang="en-US" altLang="ko-KR" dirty="0"/>
              <a:t>(</a:t>
            </a:r>
            <a:r>
              <a:rPr lang="en-US" altLang="ko-KR" dirty="0" err="1"/>
              <a:t>obj</a:t>
            </a:r>
            <a:r>
              <a:rPr lang="en-US" altLang="ko-KR" dirty="0"/>
              <a:t>+"\t");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}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}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}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8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: </a:t>
            </a:r>
            <a:r>
              <a:rPr lang="en-US" altLang="ko-KR" dirty="0" err="1" smtClean="0"/>
              <a:t>HashMap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5167312"/>
          </a:xfrm>
        </p:spPr>
        <p:txBody>
          <a:bodyPr>
            <a:normAutofit fontScale="55000" lnSpcReduction="20000"/>
          </a:bodyPr>
          <a:lstStyle/>
          <a:p>
            <a:pPr marL="0" indent="0" latinLnBrk="0">
              <a:lnSpc>
                <a:spcPct val="120000"/>
              </a:lnSpc>
              <a:buNone/>
            </a:pP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static</a:t>
            </a:r>
            <a:r>
              <a:rPr lang="en-US" altLang="ko-KR" dirty="0"/>
              <a:t> </a:t>
            </a:r>
            <a:r>
              <a:rPr lang="en-US" altLang="ko-KR" b="1" dirty="0"/>
              <a:t>void</a:t>
            </a:r>
            <a:r>
              <a:rPr lang="en-US" altLang="ko-KR" dirty="0"/>
              <a:t>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</a:t>
            </a:r>
            <a:r>
              <a:rPr lang="en-US" altLang="ko-KR" dirty="0"/>
              <a:t>&lt;Integer, String&gt; </a:t>
            </a:r>
            <a:r>
              <a:rPr lang="en-US" altLang="ko-KR" dirty="0" err="1"/>
              <a:t>hashmap</a:t>
            </a:r>
            <a:r>
              <a:rPr lang="en-US" altLang="ko-KR" dirty="0"/>
              <a:t> = 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HashMap</a:t>
            </a:r>
            <a:r>
              <a:rPr lang="en-US" altLang="ko-KR" dirty="0"/>
              <a:t>&lt;Integer, String&gt;();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hashmap.put</a:t>
            </a:r>
            <a:r>
              <a:rPr lang="en-US" altLang="ko-KR" dirty="0"/>
              <a:t>(0, "str0");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hashmap.put</a:t>
            </a:r>
            <a:r>
              <a:rPr lang="en-US" altLang="ko-KR" dirty="0"/>
              <a:t>(1, "sr1");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hashmap.put</a:t>
            </a:r>
            <a:r>
              <a:rPr lang="en-US" altLang="ko-KR" dirty="0"/>
              <a:t>(2, "str2");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hashmap.put</a:t>
            </a:r>
            <a:r>
              <a:rPr lang="en-US" altLang="ko-KR" dirty="0"/>
              <a:t>(3, "str3");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dirty="0" err="1"/>
              <a:t>hashmap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String </a:t>
            </a:r>
            <a:r>
              <a:rPr lang="en-US" altLang="ko-KR" dirty="0" err="1"/>
              <a:t>str</a:t>
            </a:r>
            <a:r>
              <a:rPr lang="en-US" altLang="ko-KR" dirty="0"/>
              <a:t> = </a:t>
            </a:r>
            <a:r>
              <a:rPr lang="en-US" altLang="ko-KR" dirty="0" err="1"/>
              <a:t>hashmap.get</a:t>
            </a:r>
            <a:r>
              <a:rPr lang="en-US" altLang="ko-KR" dirty="0"/>
              <a:t>(2);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</a:t>
            </a:r>
            <a:r>
              <a:rPr lang="en-US" altLang="ko-KR" dirty="0" err="1"/>
              <a:t>Str</a:t>
            </a:r>
            <a:r>
              <a:rPr lang="en-US" altLang="ko-KR" dirty="0"/>
              <a:t>:"+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hashmap.remove</a:t>
            </a:r>
            <a:r>
              <a:rPr lang="en-US" altLang="ko-KR" dirty="0"/>
              <a:t>(2);</a:t>
            </a:r>
            <a:endParaRPr lang="ko-KR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66510" y="1577340"/>
            <a:ext cx="5181600" cy="5097780"/>
          </a:xfrm>
        </p:spPr>
        <p:txBody>
          <a:bodyPr>
            <a:normAutofit fontScale="55000" lnSpcReduction="20000"/>
          </a:bodyPr>
          <a:lstStyle/>
          <a:p>
            <a:pPr marL="0" indent="0" latinLnBrk="0">
              <a:buNone/>
            </a:pP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("remove </a:t>
            </a:r>
            <a:r>
              <a:rPr lang="ko-KR" altLang="ko-KR" dirty="0"/>
              <a:t>한 후</a:t>
            </a:r>
            <a:r>
              <a:rPr lang="en-US" altLang="ko-KR" dirty="0"/>
              <a:t>"+</a:t>
            </a:r>
            <a:r>
              <a:rPr lang="en-US" altLang="ko-KR" dirty="0" err="1"/>
              <a:t>hashmap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hashmap.clear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("clear </a:t>
            </a:r>
            <a:r>
              <a:rPr lang="ko-KR" altLang="ko-KR" dirty="0"/>
              <a:t>한 후</a:t>
            </a:r>
            <a:r>
              <a:rPr lang="en-US" altLang="ko-KR" dirty="0"/>
              <a:t>"+</a:t>
            </a:r>
            <a:r>
              <a:rPr lang="en-US" altLang="ko-KR" dirty="0" err="1"/>
              <a:t>hashmap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hashmap.put</a:t>
            </a:r>
            <a:r>
              <a:rPr lang="en-US" altLang="ko-KR" dirty="0"/>
              <a:t>(0, "Hong </a:t>
            </a:r>
            <a:r>
              <a:rPr lang="en-US" altLang="ko-KR" dirty="0" err="1"/>
              <a:t>gildong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hashmap.put</a:t>
            </a:r>
            <a:r>
              <a:rPr lang="en-US" altLang="ko-KR" dirty="0"/>
              <a:t>(1, "Kim </a:t>
            </a:r>
            <a:r>
              <a:rPr lang="en-US" altLang="ko-KR" dirty="0" err="1"/>
              <a:t>dongil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hashmap.put</a:t>
            </a:r>
            <a:r>
              <a:rPr lang="en-US" altLang="ko-KR" dirty="0"/>
              <a:t>(2, "Lee </a:t>
            </a:r>
            <a:r>
              <a:rPr lang="en-US" altLang="ko-KR" dirty="0" err="1"/>
              <a:t>sumsin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hashmap.put</a:t>
            </a:r>
            <a:r>
              <a:rPr lang="en-US" altLang="ko-KR" dirty="0"/>
              <a:t>(3, "Yu </a:t>
            </a:r>
            <a:r>
              <a:rPr lang="en-US" altLang="ko-KR" dirty="0" err="1"/>
              <a:t>ain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dirty="0" err="1"/>
              <a:t>hashmap</a:t>
            </a:r>
            <a:r>
              <a:rPr lang="en-US" altLang="ko-KR" dirty="0"/>
              <a:t>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Iterator&lt;Integer&gt; iterator = </a:t>
            </a:r>
            <a:endParaRPr lang="en-US" altLang="ko-KR" dirty="0" smtClean="0"/>
          </a:p>
          <a:p>
            <a:pPr marL="0" indent="0" latinLnBrk="0">
              <a:buNone/>
            </a:pPr>
            <a:r>
              <a:rPr lang="en-US" altLang="ko-KR" dirty="0" err="1" smtClean="0"/>
              <a:t>hashmap.keySet</a:t>
            </a:r>
            <a:r>
              <a:rPr lang="en-US" altLang="ko-KR" dirty="0"/>
              <a:t>().iterator();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while</a:t>
            </a:r>
            <a:r>
              <a:rPr lang="en-US" altLang="ko-KR" dirty="0"/>
              <a:t>(</a:t>
            </a:r>
            <a:r>
              <a:rPr lang="en-US" altLang="ko-KR" dirty="0" err="1"/>
              <a:t>iterator.hasNext</a:t>
            </a:r>
            <a:r>
              <a:rPr lang="en-US" altLang="ko-KR" dirty="0"/>
              <a:t>()){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b="1" dirty="0"/>
              <a:t>		Integer key = </a:t>
            </a:r>
            <a:r>
              <a:rPr lang="en-US" altLang="ko-KR" dirty="0" err="1"/>
              <a:t>iterator.next</a:t>
            </a:r>
            <a:r>
              <a:rPr lang="en-US" altLang="ko-KR" dirty="0"/>
              <a:t>();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string</a:t>
            </a:r>
            <a:r>
              <a:rPr lang="en-US" altLang="ko-KR" dirty="0"/>
              <a:t> = </a:t>
            </a:r>
            <a:r>
              <a:rPr lang="en-US" altLang="ko-KR" dirty="0" err="1"/>
              <a:t>hashmap.get</a:t>
            </a:r>
            <a:r>
              <a:rPr lang="en-US" altLang="ko-KR" dirty="0"/>
              <a:t>(key);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(key+”</a:t>
            </a:r>
            <a:r>
              <a:rPr lang="ko-KR" altLang="ko-KR" dirty="0"/>
              <a:t>번 </a:t>
            </a:r>
            <a:r>
              <a:rPr lang="en-US" altLang="ko-KR" dirty="0"/>
              <a:t>“+string);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}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62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644</Words>
  <Application>Microsoft Office PowerPoint</Application>
  <PresentationFormat>와이드스크린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Collection </vt:lpstr>
      <vt:lpstr>Collection이란?</vt:lpstr>
      <vt:lpstr>Collection : ArrayList</vt:lpstr>
      <vt:lpstr>Collection : ArrayList</vt:lpstr>
      <vt:lpstr>Collection : Vector</vt:lpstr>
      <vt:lpstr>Collection : HashMap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</dc:title>
  <dc:creator>user</dc:creator>
  <cp:lastModifiedBy>user</cp:lastModifiedBy>
  <cp:revision>10</cp:revision>
  <dcterms:created xsi:type="dcterms:W3CDTF">2022-05-11T08:41:00Z</dcterms:created>
  <dcterms:modified xsi:type="dcterms:W3CDTF">2022-05-11T08:54:20Z</dcterms:modified>
</cp:coreProperties>
</file>