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59" r:id="rId3"/>
    <p:sldId id="273" r:id="rId4"/>
    <p:sldId id="278" r:id="rId5"/>
    <p:sldId id="279" r:id="rId6"/>
    <p:sldId id="275" r:id="rId7"/>
    <p:sldId id="276" r:id="rId8"/>
    <p:sldId id="274" r:id="rId9"/>
    <p:sldId id="277" r:id="rId10"/>
    <p:sldId id="267" r:id="rId11"/>
    <p:sldId id="266" r:id="rId12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27F"/>
    <a:srgbClr val="D9C39B"/>
    <a:srgbClr val="BD964F"/>
    <a:srgbClr val="FFF3C5"/>
    <a:srgbClr val="DEB096"/>
    <a:srgbClr val="EFE6D5"/>
    <a:srgbClr val="1975DC"/>
    <a:srgbClr val="FFEEAF"/>
    <a:srgbClr val="FFE2C5"/>
    <a:srgbClr val="D39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3" autoAdjust="0"/>
    <p:restoredTop sz="94660"/>
  </p:normalViewPr>
  <p:slideViewPr>
    <p:cSldViewPr>
      <p:cViewPr varScale="1">
        <p:scale>
          <a:sx n="94" d="100"/>
          <a:sy n="94" d="100"/>
        </p:scale>
        <p:origin x="-10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9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5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2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32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3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68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5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75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9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6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48E65-EB67-4737-A2DA-75F06D3E7ED3}" type="datetimeFigureOut">
              <a:rPr lang="ko-KR" altLang="en-US" smtClean="0"/>
              <a:pPr/>
              <a:t>2015-12-15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B496-5DE7-4F4F-9BB5-429D7F1F28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43710"/>
            <a:ext cx="857224" cy="214290"/>
          </a:xfrm>
          <a:prstGeom prst="rect">
            <a:avLst/>
          </a:prstGeom>
          <a:solidFill>
            <a:srgbClr val="EF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357017" y="2780928"/>
            <a:ext cx="642996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5400" dirty="0" err="1" smtClean="0">
                <a:solidFill>
                  <a:srgbClr val="D395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아이폰</a:t>
            </a:r>
            <a:r>
              <a:rPr lang="ko-KR" altLang="en-US" sz="5400" dirty="0" smtClean="0">
                <a:solidFill>
                  <a:srgbClr val="D395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 프로젝트</a:t>
            </a:r>
            <a:endParaRPr lang="en-US" altLang="ko-KR" sz="5400" dirty="0" smtClean="0">
              <a:solidFill>
                <a:srgbClr val="D3957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18479" y="3571876"/>
            <a:ext cx="2307042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슈팅게임</a:t>
            </a:r>
            <a:endParaRPr lang="en-US" altLang="ko-KR" sz="4400" dirty="0" smtClean="0">
              <a:solidFill>
                <a:schemeClr val="bg1">
                  <a:lumMod val="50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8815" y="4869160"/>
            <a:ext cx="2759089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가천대학교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모바일소프트웨어학과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조나래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6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035" y="111637"/>
            <a:ext cx="2608406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7.</a:t>
            </a:r>
            <a:r>
              <a:rPr lang="en-US" altLang="ko-KR" sz="2800" b="1" dirty="0" smtClean="0">
                <a:solidFill>
                  <a:srgbClr val="D395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최종 게임화면</a:t>
            </a:r>
            <a:endParaRPr lang="en-US" altLang="ko-KR" sz="2800" b="1" spc="-15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620688"/>
            <a:ext cx="8784976" cy="5976664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sq" cmpd="sng">
            <a:solidFill>
              <a:srgbClr val="D9C39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_x311597512" descr="EMB00000ea808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714356"/>
            <a:ext cx="3929090" cy="2933754"/>
          </a:xfrm>
          <a:prstGeom prst="rect">
            <a:avLst/>
          </a:prstGeom>
          <a:noFill/>
        </p:spPr>
      </p:pic>
      <p:pic>
        <p:nvPicPr>
          <p:cNvPr id="23" name="_x311600152" descr="EMB00000ea808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785794"/>
            <a:ext cx="3857652" cy="2882239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048335" y="3286124"/>
            <a:ext cx="689612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인트로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88799" y="3286124"/>
            <a:ext cx="966931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게임화면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pic>
        <p:nvPicPr>
          <p:cNvPr id="28" name="_x311602552" descr="EMB00000ea8084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786190"/>
            <a:ext cx="3286148" cy="2205242"/>
          </a:xfrm>
          <a:prstGeom prst="rect">
            <a:avLst/>
          </a:prstGeom>
          <a:noFill/>
        </p:spPr>
      </p:pic>
      <p:pic>
        <p:nvPicPr>
          <p:cNvPr id="11" name="_x360966424" descr="EMB000002d41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3786190"/>
            <a:ext cx="3254846" cy="218598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873957" y="6009145"/>
            <a:ext cx="966931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게임화면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27650" y="6009145"/>
            <a:ext cx="857927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게임오버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9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72281" y="2955193"/>
            <a:ext cx="37994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6000" dirty="0" smtClean="0">
                <a:solidFill>
                  <a:srgbClr val="CFB2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6000" dirty="0" smtClean="0">
              <a:solidFill>
                <a:srgbClr val="CFB27F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3491880" y="980728"/>
            <a:ext cx="2444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dirty="0" smtClean="0">
                <a:solidFill>
                  <a:srgbClr val="D395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en-US" altLang="ko-KR" sz="6000" dirty="0" smtClean="0">
              <a:solidFill>
                <a:srgbClr val="D3957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64107" y="2060848"/>
            <a:ext cx="301578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게임기능 소개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추진일정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수정사항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수정사항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게임화면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게임화면</a:t>
            </a:r>
            <a:endParaRPr lang="en-US" altLang="ko-KR" sz="2400" b="1" dirty="0" smtClean="0">
              <a:solidFill>
                <a:srgbClr val="D395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1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035" y="111637"/>
            <a:ext cx="2608406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sz="2800" b="1" dirty="0" smtClean="0">
                <a:solidFill>
                  <a:srgbClr val="D395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게임기능 소개</a:t>
            </a:r>
            <a:endParaRPr lang="en-US" altLang="ko-KR" sz="2800" b="1" spc="-15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620688"/>
            <a:ext cx="8784976" cy="5976664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sq" cmpd="sng">
            <a:solidFill>
              <a:srgbClr val="D9C39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24"/>
          <p:cNvGrpSpPr/>
          <p:nvPr/>
        </p:nvGrpSpPr>
        <p:grpSpPr>
          <a:xfrm>
            <a:off x="371826" y="1099707"/>
            <a:ext cx="1110193" cy="369332"/>
            <a:chOff x="1187624" y="1907540"/>
            <a:chExt cx="1110193" cy="369332"/>
          </a:xfrm>
        </p:grpSpPr>
        <p:sp>
          <p:nvSpPr>
            <p:cNvPr id="15" name="직사각형 14"/>
            <p:cNvSpPr/>
            <p:nvPr/>
          </p:nvSpPr>
          <p:spPr>
            <a:xfrm>
              <a:off x="1463934" y="1907540"/>
              <a:ext cx="8338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인트로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" name="그룹 27"/>
            <p:cNvGrpSpPr/>
            <p:nvPr/>
          </p:nvGrpSpPr>
          <p:grpSpPr>
            <a:xfrm>
              <a:off x="1187624" y="1988840"/>
              <a:ext cx="288032" cy="216024"/>
              <a:chOff x="1187624" y="1988840"/>
              <a:chExt cx="288032" cy="216024"/>
            </a:xfrm>
          </p:grpSpPr>
          <p:sp>
            <p:nvSpPr>
              <p:cNvPr id="17" name="갈매기형 수장 16"/>
              <p:cNvSpPr/>
              <p:nvPr/>
            </p:nvSpPr>
            <p:spPr>
              <a:xfrm>
                <a:off x="1187624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>
                      <a:alpha val="70000"/>
                    </a:srgbClr>
                  </a:gs>
                  <a:gs pos="51000">
                    <a:srgbClr val="D39573">
                      <a:alpha val="60000"/>
                    </a:srgbClr>
                  </a:gs>
                  <a:gs pos="100000">
                    <a:srgbClr val="D39573">
                      <a:alpha val="5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갈매기형 수장 17"/>
              <p:cNvSpPr/>
              <p:nvPr/>
            </p:nvSpPr>
            <p:spPr>
              <a:xfrm>
                <a:off x="1328468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/>
                  </a:gs>
                  <a:gs pos="51000">
                    <a:srgbClr val="D39573">
                      <a:alpha val="90000"/>
                    </a:srgbClr>
                  </a:gs>
                  <a:gs pos="100000">
                    <a:srgbClr val="D39573">
                      <a:alpha val="8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541047"/>
            <a:ext cx="3001143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 될 시 가장 먼저 뜨는 화면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Start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 시 게임 실행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24"/>
          <p:cNvGrpSpPr/>
          <p:nvPr/>
        </p:nvGrpSpPr>
        <p:grpSpPr>
          <a:xfrm>
            <a:off x="373634" y="2327305"/>
            <a:ext cx="1326598" cy="369332"/>
            <a:chOff x="1187624" y="1907540"/>
            <a:chExt cx="1326598" cy="369332"/>
          </a:xfrm>
        </p:grpSpPr>
        <p:sp>
          <p:nvSpPr>
            <p:cNvPr id="32" name="직사각형 31"/>
            <p:cNvSpPr/>
            <p:nvPr/>
          </p:nvSpPr>
          <p:spPr>
            <a:xfrm>
              <a:off x="1463934" y="1907540"/>
              <a:ext cx="1050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게임화면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3" name="그룹 27"/>
            <p:cNvGrpSpPr/>
            <p:nvPr/>
          </p:nvGrpSpPr>
          <p:grpSpPr>
            <a:xfrm>
              <a:off x="1187624" y="1988840"/>
              <a:ext cx="288032" cy="216024"/>
              <a:chOff x="1187624" y="1988840"/>
              <a:chExt cx="288032" cy="216024"/>
            </a:xfrm>
          </p:grpSpPr>
          <p:sp>
            <p:nvSpPr>
              <p:cNvPr id="34" name="갈매기형 수장 33"/>
              <p:cNvSpPr/>
              <p:nvPr/>
            </p:nvSpPr>
            <p:spPr>
              <a:xfrm>
                <a:off x="1187624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>
                      <a:alpha val="70000"/>
                    </a:srgbClr>
                  </a:gs>
                  <a:gs pos="51000">
                    <a:srgbClr val="D39573">
                      <a:alpha val="60000"/>
                    </a:srgbClr>
                  </a:gs>
                  <a:gs pos="100000">
                    <a:srgbClr val="D39573">
                      <a:alpha val="5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갈매기형 수장 34"/>
              <p:cNvSpPr/>
              <p:nvPr/>
            </p:nvSpPr>
            <p:spPr>
              <a:xfrm>
                <a:off x="1328468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/>
                  </a:gs>
                  <a:gs pos="51000">
                    <a:srgbClr val="D39573">
                      <a:alpha val="90000"/>
                    </a:srgbClr>
                  </a:gs>
                  <a:gs pos="100000">
                    <a:srgbClr val="D39573">
                      <a:alpha val="8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직사각형 35"/>
          <p:cNvSpPr/>
          <p:nvPr/>
        </p:nvSpPr>
        <p:spPr>
          <a:xfrm>
            <a:off x="397344" y="2768645"/>
            <a:ext cx="5925020" cy="1118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인트로의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 시 진입하는 화면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색깔의 새가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속도로 날아오는 데 이를 맞출 시 점수를 득점함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새들 사이로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장애물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폭탄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배치하여 이를 맞출 시 점수를 차감함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타이머 기능을 제공하여 일정 시간이 지날 시 게임 오버 화면으로 전환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373634" y="4197588"/>
            <a:ext cx="1384306" cy="369332"/>
            <a:chOff x="1187624" y="1907540"/>
            <a:chExt cx="1384306" cy="369332"/>
          </a:xfrm>
        </p:grpSpPr>
        <p:sp>
          <p:nvSpPr>
            <p:cNvPr id="38" name="직사각형 37"/>
            <p:cNvSpPr/>
            <p:nvPr/>
          </p:nvSpPr>
          <p:spPr>
            <a:xfrm>
              <a:off x="1463934" y="190754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게임오버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9" name="그룹 27"/>
            <p:cNvGrpSpPr/>
            <p:nvPr/>
          </p:nvGrpSpPr>
          <p:grpSpPr>
            <a:xfrm>
              <a:off x="1187624" y="1988840"/>
              <a:ext cx="288032" cy="216024"/>
              <a:chOff x="1187624" y="1988840"/>
              <a:chExt cx="288032" cy="216024"/>
            </a:xfrm>
          </p:grpSpPr>
          <p:sp>
            <p:nvSpPr>
              <p:cNvPr id="40" name="갈매기형 수장 39"/>
              <p:cNvSpPr/>
              <p:nvPr/>
            </p:nvSpPr>
            <p:spPr>
              <a:xfrm>
                <a:off x="1187624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>
                      <a:alpha val="70000"/>
                    </a:srgbClr>
                  </a:gs>
                  <a:gs pos="51000">
                    <a:srgbClr val="D39573">
                      <a:alpha val="60000"/>
                    </a:srgbClr>
                  </a:gs>
                  <a:gs pos="100000">
                    <a:srgbClr val="D39573">
                      <a:alpha val="5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갈매기형 수장 40"/>
              <p:cNvSpPr/>
              <p:nvPr/>
            </p:nvSpPr>
            <p:spPr>
              <a:xfrm>
                <a:off x="1328468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/>
                  </a:gs>
                  <a:gs pos="51000">
                    <a:srgbClr val="D39573">
                      <a:alpha val="90000"/>
                    </a:srgbClr>
                  </a:gs>
                  <a:gs pos="100000">
                    <a:srgbClr val="D39573">
                      <a:alpha val="8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397344" y="4638928"/>
            <a:ext cx="45063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제한 시간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진입되는 화면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게임 화면에서 점수를 넘겨받아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점수 기록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중앙에 랭킹 기능을 제공하여 상위 점수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개를 출력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9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035" y="111637"/>
            <a:ext cx="1888659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en-US" altLang="ko-KR" sz="2800" b="1" dirty="0" smtClean="0">
                <a:solidFill>
                  <a:srgbClr val="D395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추진일정</a:t>
            </a:r>
            <a:endParaRPr lang="en-US" altLang="ko-KR" sz="2800" b="1" spc="-15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620688"/>
            <a:ext cx="8784976" cy="5976664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sq" cmpd="sng">
            <a:solidFill>
              <a:srgbClr val="D9C39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33048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99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035" y="111637"/>
            <a:ext cx="1888659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en-US" altLang="ko-KR" sz="2800" b="1" dirty="0" smtClean="0">
                <a:solidFill>
                  <a:srgbClr val="D395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altLang="ko-KR" sz="2800" b="1" spc="-15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620688"/>
            <a:ext cx="8784976" cy="5976664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sq" cmpd="sng">
            <a:solidFill>
              <a:srgbClr val="D9C39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82060"/>
              </p:ext>
            </p:extLst>
          </p:nvPr>
        </p:nvGraphicFramePr>
        <p:xfrm>
          <a:off x="892943" y="980728"/>
          <a:ext cx="7358115" cy="220352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10850"/>
                <a:gridCol w="1904314"/>
                <a:gridCol w="4342951"/>
              </a:tblGrid>
              <a:tr h="35703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구분</a:t>
                      </a:r>
                      <a:endParaRPr lang="ko-KR" altLang="en-US" sz="1400" b="1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CFB2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설</a:t>
                      </a:r>
                      <a:r>
                        <a:rPr lang="ko-KR" altLang="en-US" sz="1400" b="1" kern="0" spc="-70" baseline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명</a:t>
                      </a:r>
                      <a:endParaRPr lang="ko-KR" altLang="en-US" sz="1400" b="1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CFB27F"/>
                    </a:solidFill>
                  </a:tcPr>
                </a:tc>
              </a:tr>
              <a:tr h="337350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S/W</a:t>
                      </a:r>
                      <a:endParaRPr lang="en-US" sz="14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D9C3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1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Language</a:t>
                      </a: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05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Swift 2.0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3173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1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Tool</a:t>
                      </a: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050" kern="0" spc="-70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Xcode</a:t>
                      </a:r>
                      <a:r>
                        <a:rPr lang="en-US" altLang="ko-KR" sz="105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7.1</a:t>
                      </a:r>
                    </a:p>
                  </a:txBody>
                  <a:tcPr marL="64770" marR="64770" marT="17907" marB="17907" anchor="ctr"/>
                </a:tc>
              </a:tr>
              <a:tr h="189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Library</a:t>
                      </a: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FMDB 2.5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189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sz="1050" kern="0" spc="-70" dirty="0" err="1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SQLite</a:t>
                      </a:r>
                      <a:r>
                        <a:rPr 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3.0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1459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Basic Source</a:t>
                      </a: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https://bitbucket.org/yagom/swift_yagom/src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1459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Sound</a:t>
                      </a: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https://www.freesound.org/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9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035" y="111637"/>
            <a:ext cx="3541354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en-US" altLang="ko-KR" sz="2800" b="1" dirty="0" smtClean="0">
                <a:solidFill>
                  <a:srgbClr val="D395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수정사항</a:t>
            </a:r>
            <a:r>
              <a: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620688"/>
            <a:ext cx="8784976" cy="5976664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sq" cmpd="sng">
            <a:solidFill>
              <a:srgbClr val="D9C39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4"/>
          <p:cNvGrpSpPr/>
          <p:nvPr/>
        </p:nvGrpSpPr>
        <p:grpSpPr>
          <a:xfrm>
            <a:off x="371826" y="1099707"/>
            <a:ext cx="2270767" cy="369332"/>
            <a:chOff x="1187624" y="1907540"/>
            <a:chExt cx="2270767" cy="369332"/>
          </a:xfrm>
        </p:grpSpPr>
        <p:sp>
          <p:nvSpPr>
            <p:cNvPr id="15" name="직사각형 14"/>
            <p:cNvSpPr/>
            <p:nvPr/>
          </p:nvSpPr>
          <p:spPr>
            <a:xfrm>
              <a:off x="1463934" y="1907540"/>
              <a:ext cx="19944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인트로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화면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  <p:grpSp>
          <p:nvGrpSpPr>
            <p:cNvPr id="3" name="그룹 27"/>
            <p:cNvGrpSpPr/>
            <p:nvPr/>
          </p:nvGrpSpPr>
          <p:grpSpPr>
            <a:xfrm>
              <a:off x="1187624" y="1988840"/>
              <a:ext cx="288032" cy="216024"/>
              <a:chOff x="1187624" y="1988840"/>
              <a:chExt cx="288032" cy="216024"/>
            </a:xfrm>
          </p:grpSpPr>
          <p:sp>
            <p:nvSpPr>
              <p:cNvPr id="17" name="갈매기형 수장 16"/>
              <p:cNvSpPr/>
              <p:nvPr/>
            </p:nvSpPr>
            <p:spPr>
              <a:xfrm>
                <a:off x="1187624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>
                      <a:alpha val="70000"/>
                    </a:srgbClr>
                  </a:gs>
                  <a:gs pos="51000">
                    <a:srgbClr val="D39573">
                      <a:alpha val="60000"/>
                    </a:srgbClr>
                  </a:gs>
                  <a:gs pos="100000">
                    <a:srgbClr val="D39573">
                      <a:alpha val="5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갈매기형 수장 17"/>
              <p:cNvSpPr/>
              <p:nvPr/>
            </p:nvSpPr>
            <p:spPr>
              <a:xfrm>
                <a:off x="1328468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/>
                  </a:gs>
                  <a:gs pos="51000">
                    <a:srgbClr val="D39573">
                      <a:alpha val="90000"/>
                    </a:srgbClr>
                  </a:gs>
                  <a:gs pos="100000">
                    <a:srgbClr val="D39573">
                      <a:alpha val="8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541047"/>
            <a:ext cx="601639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배치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상단에 게임 타이틀을 배치하고 하단에는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스타트버튼을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스타트버튼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클릭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게임 화면을 로드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실행될 시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인트로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배경음악을 재생</a:t>
            </a:r>
          </a:p>
        </p:txBody>
      </p:sp>
      <p:grpSp>
        <p:nvGrpSpPr>
          <p:cNvPr id="4" name="그룹 24"/>
          <p:cNvGrpSpPr/>
          <p:nvPr/>
        </p:nvGrpSpPr>
        <p:grpSpPr>
          <a:xfrm>
            <a:off x="373634" y="2869537"/>
            <a:ext cx="2054361" cy="369332"/>
            <a:chOff x="1187624" y="1907540"/>
            <a:chExt cx="2054361" cy="369332"/>
          </a:xfrm>
        </p:grpSpPr>
        <p:sp>
          <p:nvSpPr>
            <p:cNvPr id="32" name="직사각형 31"/>
            <p:cNvSpPr/>
            <p:nvPr/>
          </p:nvSpPr>
          <p:spPr>
            <a:xfrm>
              <a:off x="1463934" y="1907540"/>
              <a:ext cx="1778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게임 화면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개선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" name="그룹 27"/>
            <p:cNvGrpSpPr/>
            <p:nvPr/>
          </p:nvGrpSpPr>
          <p:grpSpPr>
            <a:xfrm>
              <a:off x="1187624" y="1988840"/>
              <a:ext cx="288032" cy="216024"/>
              <a:chOff x="1187624" y="1988840"/>
              <a:chExt cx="288032" cy="216024"/>
            </a:xfrm>
          </p:grpSpPr>
          <p:sp>
            <p:nvSpPr>
              <p:cNvPr id="34" name="갈매기형 수장 33"/>
              <p:cNvSpPr/>
              <p:nvPr/>
            </p:nvSpPr>
            <p:spPr>
              <a:xfrm>
                <a:off x="1187624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>
                      <a:alpha val="70000"/>
                    </a:srgbClr>
                  </a:gs>
                  <a:gs pos="51000">
                    <a:srgbClr val="D39573">
                      <a:alpha val="60000"/>
                    </a:srgbClr>
                  </a:gs>
                  <a:gs pos="100000">
                    <a:srgbClr val="D39573">
                      <a:alpha val="5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갈매기형 수장 34"/>
              <p:cNvSpPr/>
              <p:nvPr/>
            </p:nvSpPr>
            <p:spPr>
              <a:xfrm>
                <a:off x="1328468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/>
                  </a:gs>
                  <a:gs pos="51000">
                    <a:srgbClr val="D39573">
                      <a:alpha val="90000"/>
                    </a:srgbClr>
                  </a:gs>
                  <a:gs pos="100000">
                    <a:srgbClr val="D39573">
                      <a:alpha val="8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직사각형 35"/>
          <p:cNvSpPr/>
          <p:nvPr/>
        </p:nvSpPr>
        <p:spPr>
          <a:xfrm>
            <a:off x="397344" y="3310877"/>
            <a:ext cx="8384026" cy="2913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참새 이미지 리소스 개선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ts val="2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정지되어 있는 새에게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날개짓을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하는 애니메이션을 부여하여 역동적으로 움직이게 함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ts val="2000"/>
              </a:lnSpc>
              <a:buFontTx/>
              <a:buChar char="-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새의 머리가 왼쪽만 바라보도록 되어있었으나 이 부분을 개선하여 새가 날아오는 방향에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맞게 새의 머리 방향을 조정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참새 비행 속도 개선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일정한 속도로 날아오는 새의 속도를 개선하여 새의 비행 속도를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부여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발사체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 개선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아래의 </a:t>
            </a:r>
            <a:r>
              <a:rPr lang="ko-KR" alt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정중앙에</a:t>
            </a:r>
            <a:r>
              <a:rPr lang="ko-KR" alt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고정되어 날아가는 </a:t>
            </a:r>
            <a:r>
              <a:rPr lang="ko-KR" alt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발사체를</a:t>
            </a:r>
            <a:r>
              <a:rPr lang="ko-KR" alt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사용자의 터치 방향에 맞게 날아가도록 개선</a:t>
            </a:r>
            <a:endParaRPr lang="en-US" altLang="ko-KR" sz="1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타이머 기능 추가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ts val="2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타이머 기능을 추가하여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초씩 감소하여 게임이 종료되도록 설계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ts val="2000"/>
              </a:lnSpc>
              <a:buFontTx/>
              <a:buChar char="-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게임이 종료될 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Segue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화면 전환하여 마지막까지 득점한 점수의 데이터를 전송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 기능 추가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 기능을 추가하여 새를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맞출시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득점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참새 비행 속도에 따라 점수 배점을 다르게 함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배경화면 및 배경음악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효과음을 추가</a:t>
            </a:r>
          </a:p>
        </p:txBody>
      </p:sp>
    </p:spTree>
    <p:extLst>
      <p:ext uri="{BB962C8B-B14F-4D97-AF65-F5344CB8AC3E}">
        <p14:creationId xmlns:p14="http://schemas.microsoft.com/office/powerpoint/2010/main" val="6499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035" y="111637"/>
            <a:ext cx="3541354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en-US" altLang="ko-KR" sz="2800" b="1" dirty="0" smtClean="0">
                <a:solidFill>
                  <a:srgbClr val="D395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수정사항</a:t>
            </a:r>
            <a:r>
              <a: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620688"/>
            <a:ext cx="8784976" cy="5976664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sq" cmpd="sng">
            <a:solidFill>
              <a:srgbClr val="D9C39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4"/>
          <p:cNvGrpSpPr/>
          <p:nvPr/>
        </p:nvGrpSpPr>
        <p:grpSpPr>
          <a:xfrm>
            <a:off x="371826" y="1099707"/>
            <a:ext cx="2487172" cy="369332"/>
            <a:chOff x="1187624" y="1907540"/>
            <a:chExt cx="2487172" cy="369332"/>
          </a:xfrm>
        </p:grpSpPr>
        <p:sp>
          <p:nvSpPr>
            <p:cNvPr id="15" name="직사각형 14"/>
            <p:cNvSpPr/>
            <p:nvPr/>
          </p:nvSpPr>
          <p:spPr>
            <a:xfrm>
              <a:off x="1463934" y="1907540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게임오버 화면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  <p:grpSp>
          <p:nvGrpSpPr>
            <p:cNvPr id="3" name="그룹 27"/>
            <p:cNvGrpSpPr/>
            <p:nvPr/>
          </p:nvGrpSpPr>
          <p:grpSpPr>
            <a:xfrm>
              <a:off x="1187624" y="1988840"/>
              <a:ext cx="288032" cy="216024"/>
              <a:chOff x="1187624" y="1988840"/>
              <a:chExt cx="288032" cy="216024"/>
            </a:xfrm>
          </p:grpSpPr>
          <p:sp>
            <p:nvSpPr>
              <p:cNvPr id="17" name="갈매기형 수장 16"/>
              <p:cNvSpPr/>
              <p:nvPr/>
            </p:nvSpPr>
            <p:spPr>
              <a:xfrm>
                <a:off x="1187624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>
                      <a:alpha val="70000"/>
                    </a:srgbClr>
                  </a:gs>
                  <a:gs pos="51000">
                    <a:srgbClr val="D39573">
                      <a:alpha val="60000"/>
                    </a:srgbClr>
                  </a:gs>
                  <a:gs pos="100000">
                    <a:srgbClr val="D39573">
                      <a:alpha val="5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갈매기형 수장 17"/>
              <p:cNvSpPr/>
              <p:nvPr/>
            </p:nvSpPr>
            <p:spPr>
              <a:xfrm>
                <a:off x="1328468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/>
                  </a:gs>
                  <a:gs pos="51000">
                    <a:srgbClr val="D39573">
                      <a:alpha val="90000"/>
                    </a:srgbClr>
                  </a:gs>
                  <a:gs pos="100000">
                    <a:srgbClr val="D39573">
                      <a:alpha val="8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541047"/>
            <a:ext cx="8121134" cy="1118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배치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상단에 게임오버 타이틀을 배치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중앙에는 점수를 배치하며 하단에는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리스타트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 배치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 배치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Segue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받아온 득점 데이터를 화면에 표출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리스타트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 클릭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게임 화면을 새롭게 로드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실행될 시 게임오버 배경음악을 반복 재생</a:t>
            </a:r>
          </a:p>
        </p:txBody>
      </p:sp>
    </p:spTree>
    <p:extLst>
      <p:ext uri="{BB962C8B-B14F-4D97-AF65-F5344CB8AC3E}">
        <p14:creationId xmlns:p14="http://schemas.microsoft.com/office/powerpoint/2010/main" val="6499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035" y="111637"/>
            <a:ext cx="2807179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5.</a:t>
            </a:r>
            <a:r>
              <a:rPr lang="en-US" altLang="ko-KR" sz="2800" b="1" dirty="0" smtClean="0">
                <a:solidFill>
                  <a:srgbClr val="D395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수정사항</a:t>
            </a:r>
            <a:endParaRPr lang="en-US" altLang="ko-KR" sz="2800" b="1" spc="-15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620688"/>
            <a:ext cx="8784976" cy="5976664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sq" cmpd="sng">
            <a:solidFill>
              <a:srgbClr val="D9C39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4"/>
          <p:cNvGrpSpPr/>
          <p:nvPr/>
        </p:nvGrpSpPr>
        <p:grpSpPr>
          <a:xfrm>
            <a:off x="371826" y="1099707"/>
            <a:ext cx="1823528" cy="369332"/>
            <a:chOff x="1187624" y="1907540"/>
            <a:chExt cx="1823528" cy="369332"/>
          </a:xfrm>
        </p:grpSpPr>
        <p:sp>
          <p:nvSpPr>
            <p:cNvPr id="15" name="직사각형 14"/>
            <p:cNvSpPr/>
            <p:nvPr/>
          </p:nvSpPr>
          <p:spPr>
            <a:xfrm>
              <a:off x="1463934" y="1907540"/>
              <a:ext cx="1547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 레이아웃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" name="그룹 27"/>
            <p:cNvGrpSpPr/>
            <p:nvPr/>
          </p:nvGrpSpPr>
          <p:grpSpPr>
            <a:xfrm>
              <a:off x="1187624" y="1988840"/>
              <a:ext cx="288032" cy="216024"/>
              <a:chOff x="1187624" y="1988840"/>
              <a:chExt cx="288032" cy="216024"/>
            </a:xfrm>
          </p:grpSpPr>
          <p:sp>
            <p:nvSpPr>
              <p:cNvPr id="17" name="갈매기형 수장 16"/>
              <p:cNvSpPr/>
              <p:nvPr/>
            </p:nvSpPr>
            <p:spPr>
              <a:xfrm>
                <a:off x="1187624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>
                      <a:alpha val="70000"/>
                    </a:srgbClr>
                  </a:gs>
                  <a:gs pos="51000">
                    <a:srgbClr val="D39573">
                      <a:alpha val="60000"/>
                    </a:srgbClr>
                  </a:gs>
                  <a:gs pos="100000">
                    <a:srgbClr val="D39573">
                      <a:alpha val="5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갈매기형 수장 17"/>
              <p:cNvSpPr/>
              <p:nvPr/>
            </p:nvSpPr>
            <p:spPr>
              <a:xfrm>
                <a:off x="1328468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/>
                  </a:gs>
                  <a:gs pos="51000">
                    <a:srgbClr val="D39573">
                      <a:alpha val="90000"/>
                    </a:srgbClr>
                  </a:gs>
                  <a:gs pos="100000">
                    <a:srgbClr val="D39573">
                      <a:alpha val="8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541047"/>
            <a:ext cx="734367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타이틀 이미지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인트로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화면과 게임 오버 화면의 상단 타이틀 이미지 개선 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이미지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스타트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리스타트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 이미지 개선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정렬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레이아웃이 정렬이 되지 않는 문제점을 개선하여 화면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정중앙에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위치하도록 함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24"/>
          <p:cNvGrpSpPr/>
          <p:nvPr/>
        </p:nvGrpSpPr>
        <p:grpSpPr>
          <a:xfrm>
            <a:off x="373634" y="2869537"/>
            <a:ext cx="2054361" cy="369332"/>
            <a:chOff x="1187624" y="1907540"/>
            <a:chExt cx="2054361" cy="369332"/>
          </a:xfrm>
        </p:grpSpPr>
        <p:sp>
          <p:nvSpPr>
            <p:cNvPr id="32" name="직사각형 31"/>
            <p:cNvSpPr/>
            <p:nvPr/>
          </p:nvSpPr>
          <p:spPr>
            <a:xfrm>
              <a:off x="1463934" y="1907540"/>
              <a:ext cx="1778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게임 화면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개선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" name="그룹 27"/>
            <p:cNvGrpSpPr/>
            <p:nvPr/>
          </p:nvGrpSpPr>
          <p:grpSpPr>
            <a:xfrm>
              <a:off x="1187624" y="1988840"/>
              <a:ext cx="288032" cy="216024"/>
              <a:chOff x="1187624" y="1988840"/>
              <a:chExt cx="288032" cy="216024"/>
            </a:xfrm>
          </p:grpSpPr>
          <p:sp>
            <p:nvSpPr>
              <p:cNvPr id="34" name="갈매기형 수장 33"/>
              <p:cNvSpPr/>
              <p:nvPr/>
            </p:nvSpPr>
            <p:spPr>
              <a:xfrm>
                <a:off x="1187624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>
                      <a:alpha val="70000"/>
                    </a:srgbClr>
                  </a:gs>
                  <a:gs pos="51000">
                    <a:srgbClr val="D39573">
                      <a:alpha val="60000"/>
                    </a:srgbClr>
                  </a:gs>
                  <a:gs pos="100000">
                    <a:srgbClr val="D39573">
                      <a:alpha val="5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갈매기형 수장 34"/>
              <p:cNvSpPr/>
              <p:nvPr/>
            </p:nvSpPr>
            <p:spPr>
              <a:xfrm>
                <a:off x="1328468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/>
                  </a:gs>
                  <a:gs pos="51000">
                    <a:srgbClr val="D39573">
                      <a:alpha val="90000"/>
                    </a:srgbClr>
                  </a:gs>
                  <a:gs pos="100000">
                    <a:srgbClr val="D39573">
                      <a:alpha val="8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직사각형 35"/>
          <p:cNvSpPr/>
          <p:nvPr/>
        </p:nvSpPr>
        <p:spPr>
          <a:xfrm>
            <a:off x="397344" y="3310877"/>
            <a:ext cx="7779694" cy="1118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발사체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리소스 개선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발사체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리소스를 네모 모양이 아닌 이미지로 보이도록 수정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장애물 기능 추가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날아오는 참새들 사이로 폭탄 모양의 장애물이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날아오도록 수정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장애물을 맞출 시 기존 득점한 점수에서 장애물 속도에 따라 점수 차감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참새 리소스 개선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참새 색을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여러색으로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배치하여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여러종류의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새가 날아오는 듯한 효과를 줌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73634" y="4786322"/>
            <a:ext cx="2487172" cy="369332"/>
            <a:chOff x="1187624" y="1907540"/>
            <a:chExt cx="2487172" cy="369332"/>
          </a:xfrm>
        </p:grpSpPr>
        <p:sp>
          <p:nvSpPr>
            <p:cNvPr id="38" name="직사각형 37"/>
            <p:cNvSpPr/>
            <p:nvPr/>
          </p:nvSpPr>
          <p:spPr>
            <a:xfrm>
              <a:off x="1463934" y="1907540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게임오버 화면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개선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7" name="그룹 27"/>
            <p:cNvGrpSpPr/>
            <p:nvPr/>
          </p:nvGrpSpPr>
          <p:grpSpPr>
            <a:xfrm>
              <a:off x="1187624" y="1988840"/>
              <a:ext cx="288032" cy="216024"/>
              <a:chOff x="1187624" y="1988840"/>
              <a:chExt cx="288032" cy="216024"/>
            </a:xfrm>
          </p:grpSpPr>
          <p:sp>
            <p:nvSpPr>
              <p:cNvPr id="40" name="갈매기형 수장 39"/>
              <p:cNvSpPr/>
              <p:nvPr/>
            </p:nvSpPr>
            <p:spPr>
              <a:xfrm>
                <a:off x="1187624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>
                      <a:alpha val="70000"/>
                    </a:srgbClr>
                  </a:gs>
                  <a:gs pos="51000">
                    <a:srgbClr val="D39573">
                      <a:alpha val="60000"/>
                    </a:srgbClr>
                  </a:gs>
                  <a:gs pos="100000">
                    <a:srgbClr val="D39573">
                      <a:alpha val="5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갈매기형 수장 40"/>
              <p:cNvSpPr/>
              <p:nvPr/>
            </p:nvSpPr>
            <p:spPr>
              <a:xfrm>
                <a:off x="1328468" y="1988840"/>
                <a:ext cx="147188" cy="216024"/>
              </a:xfrm>
              <a:prstGeom prst="chevron">
                <a:avLst/>
              </a:prstGeom>
              <a:gradFill flip="none" rotWithShape="1">
                <a:gsLst>
                  <a:gs pos="0">
                    <a:srgbClr val="D39573"/>
                  </a:gs>
                  <a:gs pos="51000">
                    <a:srgbClr val="D39573">
                      <a:alpha val="90000"/>
                    </a:srgbClr>
                  </a:gs>
                  <a:gs pos="100000">
                    <a:srgbClr val="D39573">
                      <a:alpha val="8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397344" y="5227662"/>
            <a:ext cx="7301999" cy="584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점수 기록 추가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연동하여 이전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Segue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받아온 득점 데이터를 기록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Best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 리스트 추가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DB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상위 점수 기록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로드하여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TableView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출력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9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035" y="111637"/>
            <a:ext cx="2690160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6.</a:t>
            </a:r>
            <a:r>
              <a:rPr lang="en-US" altLang="ko-KR" sz="2800" b="1" dirty="0" smtClean="0">
                <a:solidFill>
                  <a:srgbClr val="D395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게임화면</a:t>
            </a:r>
            <a:endParaRPr lang="en-US" altLang="ko-KR" sz="2800" b="1" spc="-15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620688"/>
            <a:ext cx="8784976" cy="5976664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sq" cmpd="sng">
            <a:solidFill>
              <a:srgbClr val="D9C39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43037" y="5445224"/>
            <a:ext cx="857927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게임화면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2" descr="C:\Users\성열\Documents\카카오톡 받은 파일\KakaoTalk_20151123_224717653.png"/>
          <p:cNvPicPr>
            <a:picLocks noChangeAspect="1" noChangeArrowheads="1"/>
          </p:cNvPicPr>
          <p:nvPr/>
        </p:nvPicPr>
        <p:blipFill>
          <a:blip r:embed="rId2" cstate="print"/>
          <a:srcRect l="7087" t="10980" r="7273" b="8696"/>
          <a:stretch>
            <a:fillRect/>
          </a:stretch>
        </p:blipFill>
        <p:spPr bwMode="auto">
          <a:xfrm>
            <a:off x="1378234" y="1556792"/>
            <a:ext cx="6387533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99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543</Words>
  <Application>Microsoft Office PowerPoint</Application>
  <PresentationFormat>화면 슬라이드 쇼(4:3)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mobileSW</cp:lastModifiedBy>
  <cp:revision>81</cp:revision>
  <dcterms:created xsi:type="dcterms:W3CDTF">2014-07-29T02:10:14Z</dcterms:created>
  <dcterms:modified xsi:type="dcterms:W3CDTF">2015-12-15T01:45:18Z</dcterms:modified>
</cp:coreProperties>
</file>