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75" r:id="rId2"/>
    <p:sldId id="274" r:id="rId3"/>
    <p:sldId id="272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296" y="144"/>
      </p:cViewPr>
      <p:guideLst>
        <p:guide orient="horz" pos="15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2016-06-15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아이폰 앱 개발</a:t>
            </a:r>
            <a:endParaRPr lang="en-US" altLang="ko-KR" sz="4800" b="1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Dragon Slayer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4293096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발표자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조나래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소속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가천대학교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바일소프트웨어학과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</a:t>
            </a:r>
          </a:p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발표일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2016.06.15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기능소개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(4/4)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971600" y="1385159"/>
            <a:ext cx="1656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576" y="1529175"/>
            <a:ext cx="144016" cy="144016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3200"/>
            <a:ext cx="2994230" cy="4924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38" y="1928388"/>
            <a:ext cx="2994230" cy="4924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00830"/>
            <a:ext cx="2831508" cy="47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800" b="1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3673996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1680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1880" y="39347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4" y="393131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진행사항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6256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기능소개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907704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364088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092280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23528" y="1700808"/>
            <a:ext cx="8460000" cy="936104"/>
            <a:chOff x="323528" y="1700808"/>
            <a:chExt cx="8460000" cy="936104"/>
          </a:xfrm>
        </p:grpSpPr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683568" y="2164794"/>
              <a:ext cx="80648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Sprite Kit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토대로 직접 만든 게임을 디바이스에서 실행 해보고자 함</a:t>
              </a:r>
              <a:endPara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23528" y="2636912"/>
              <a:ext cx="84600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683568" y="1700808"/>
              <a:ext cx="16561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목적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67544" y="1844824"/>
              <a:ext cx="144016" cy="14401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3528" y="2996952"/>
            <a:ext cx="8460000" cy="1224136"/>
            <a:chOff x="323528" y="1700808"/>
            <a:chExt cx="8460000" cy="1224136"/>
          </a:xfrm>
        </p:grpSpPr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683568" y="2164794"/>
              <a:ext cx="80648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플레이어가 앞으로 전진해가며 적들을 물리치고 보상을 얻어 업그레이드를 통해 더욱 강해지는 게임</a:t>
              </a:r>
              <a:endParaRPr lang="en-US" altLang="ko-KR" dirty="0" smtClean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23528" y="2924944"/>
              <a:ext cx="84600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25"/>
            <p:cNvSpPr txBox="1">
              <a:spLocks noChangeArrowheads="1"/>
            </p:cNvSpPr>
            <p:nvPr/>
          </p:nvSpPr>
          <p:spPr bwMode="auto">
            <a:xfrm>
              <a:off x="683568" y="1700808"/>
              <a:ext cx="16561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게임 소개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544" y="1844824"/>
              <a:ext cx="144016" cy="14401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40474"/>
              </p:ext>
            </p:extLst>
          </p:nvPr>
        </p:nvGraphicFramePr>
        <p:xfrm>
          <a:off x="892943" y="1873549"/>
          <a:ext cx="7358115" cy="18434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1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30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  <a:endParaRPr lang="ko-KR" altLang="en-US" sz="1400" b="1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설</a:t>
                      </a:r>
                      <a:r>
                        <a:rPr lang="ko-KR" altLang="en-US" sz="1400" b="1" kern="0" spc="-70" baseline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명</a:t>
                      </a:r>
                      <a:endParaRPr lang="ko-KR" altLang="en-US" sz="1400" b="1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S/W</a:t>
                      </a:r>
                      <a:endParaRPr lang="en-US" sz="14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Language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Swift 2.0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Tool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200" kern="0" spc="-7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Xcode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7.3.1</a:t>
                      </a:r>
                      <a:endParaRPr lang="en-US" altLang="ko-KR" sz="1200" kern="0" spc="-7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Image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http://www.spriters-resource.com/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진행사항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7544" y="1700808"/>
            <a:ext cx="1872208" cy="461665"/>
            <a:chOff x="467544" y="1700808"/>
            <a:chExt cx="1872208" cy="461665"/>
          </a:xfrm>
        </p:grpSpPr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683568" y="1700808"/>
              <a:ext cx="1656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주차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67544" y="1844824"/>
              <a:ext cx="144016" cy="14401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84461"/>
              </p:ext>
            </p:extLst>
          </p:nvPr>
        </p:nvGraphicFramePr>
        <p:xfrm>
          <a:off x="892943" y="2365734"/>
          <a:ext cx="7279457" cy="25754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1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리소스 수집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kern="0" spc="-7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스프라이트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애니메이션에 적용할 이미지 리소스 수집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스타트 씬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 아무데나 터치할 경우 메인 </a:t>
                      </a:r>
                      <a:r>
                        <a:rPr lang="ko-KR" altLang="en-US" sz="1200" kern="0" spc="-7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씬으로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kern="0" spc="-7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씬을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전환 시켜주는 기능 구현</a:t>
                      </a:r>
                      <a:endParaRPr lang="en-US" altLang="ko-KR" sz="1200" kern="0" spc="-7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메인 씬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레이아웃 배치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 노드와 적군 노드의 애니메이션 동작 기능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 노드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플레이어의 걷는 모션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공격 모션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정지 모션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움직임 등을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3865274"/>
                  </a:ext>
                </a:extLst>
              </a:tr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적군 노드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적군의 정지 모션 및 움직임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99304312"/>
                  </a:ext>
                </a:extLst>
              </a:tr>
              <a:tr h="429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버튼 노드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 내 사용될 버튼의 공통 부분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0239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진행사항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7544" y="1700808"/>
            <a:ext cx="1872208" cy="461665"/>
            <a:chOff x="467544" y="1700808"/>
            <a:chExt cx="1872208" cy="461665"/>
          </a:xfrm>
        </p:grpSpPr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683568" y="1700808"/>
              <a:ext cx="1656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주차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67544" y="1844824"/>
              <a:ext cx="144016" cy="14401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07369"/>
              </p:ext>
            </p:extLst>
          </p:nvPr>
        </p:nvGraphicFramePr>
        <p:xfrm>
          <a:off x="892943" y="2375405"/>
          <a:ext cx="7279457" cy="3645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1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 기능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공격 기능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방어 기능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회복 기능 구현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단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스테이지에 한번만 하도록 구현</a:t>
                      </a:r>
                      <a:r>
                        <a:rPr lang="en-US" altLang="ko-KR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생명력 바 기능</a:t>
                      </a:r>
                      <a:r>
                        <a:rPr lang="ko-KR" altLang="en-US" sz="1200" kern="0" spc="-70" baseline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프로그레스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바를 통해 생명력에 따라 화면 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UI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갱신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4896697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적군 기능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효과 수정 및 공격 기능 추가 구현</a:t>
                      </a:r>
                      <a:endParaRPr lang="en-US" altLang="ko-KR" sz="1200" kern="0" spc="-7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 씬 기능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 안에 적군 노드를 모두 물리쳤을 경우 다음 스테이지로 전환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스코어 및 골드 기능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적군 노드를 물리쳤을 경우 스코어 및 골드 득점하는 기능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386527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드래곤 종류 추가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특별한 드래곤을 일정확률로 등장시켜 레드 드래곤을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처치시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데미지를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두배로 받고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옐로우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드래곤을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처치시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골드를 두배로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받도록 함</a:t>
                      </a:r>
                      <a:endParaRPr lang="en-US" altLang="ko-KR" sz="1200" kern="0" spc="-70" dirty="0" smtClean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9930431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업그레이드 기능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보유 골드를 지불하여 체력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공격력</a:t>
                      </a: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방어력을 업그레이드 할 수 있는 기능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0239693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오버 구현</a:t>
                      </a:r>
                      <a:endParaRPr lang="en-US" sz="1200" kern="0" spc="-70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플레이어의 목숨이 깎였을 시 스타트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씬으로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화면 전환하는 기능 구현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9387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7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기능소개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(1/4)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07097"/>
            <a:ext cx="2923920" cy="492416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995936" y="4365104"/>
            <a:ext cx="432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971528" y="3864515"/>
            <a:ext cx="434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아무곳이나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게임화면으로 진입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971600" y="1385159"/>
            <a:ext cx="1656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576" y="1529175"/>
            <a:ext cx="144016" cy="144016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024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기능소개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(2/4)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51920" y="3501008"/>
            <a:ext cx="46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779912" y="3059668"/>
            <a:ext cx="5040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현재 스테이지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골드 표시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971600" y="1385159"/>
            <a:ext cx="1656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576" y="1529175"/>
            <a:ext cx="144016" cy="144016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3200"/>
            <a:ext cx="2994230" cy="49248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851920" y="4293096"/>
            <a:ext cx="46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3779912" y="3573016"/>
            <a:ext cx="5040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바를 통해 플레이어의 체력을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다이나믹하게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51920" y="5373216"/>
            <a:ext cx="46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779912" y="4365104"/>
            <a:ext cx="50405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노드와 적군 노드가 중앙으로 등장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플레이어는 계속해서 날아오는 적군을 공격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스테이지가 끝날 경우에만 화면 끝으로 이동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기능소개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(3/4)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971600" y="1385159"/>
            <a:ext cx="1656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게임화면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576" y="1529175"/>
            <a:ext cx="144016" cy="144016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5" name="직선 연결선 14"/>
          <p:cNvCxnSpPr/>
          <p:nvPr/>
        </p:nvCxnSpPr>
        <p:spPr>
          <a:xfrm>
            <a:off x="3851920" y="4653136"/>
            <a:ext cx="46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779912" y="3140968"/>
            <a:ext cx="50405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ATTACK X 2 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공격력을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배로 상승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DEFENSE X 2 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적군의 공격력을 절반으로 깎음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HEALING 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생명력 모두 회복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스킬 사용은 스테이지 당 한번만 사용 가능하도록 함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851920" y="5445224"/>
            <a:ext cx="468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779912" y="4725144"/>
            <a:ext cx="5040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방어력을 상승시킬 수 있는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기능 제공</a:t>
            </a:r>
            <a:endParaRPr lang="en-US" altLang="ko-KR" dirty="0" smtClean="0">
              <a:solidFill>
                <a:srgbClr val="1D62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2831508" cy="47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364</Words>
  <Application>Microsoft Office PowerPoint</Application>
  <PresentationFormat>화면 슬라이드 쇼(4:3)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윤성열</cp:lastModifiedBy>
  <cp:revision>41</cp:revision>
  <dcterms:created xsi:type="dcterms:W3CDTF">2014-07-24T06:00:16Z</dcterms:created>
  <dcterms:modified xsi:type="dcterms:W3CDTF">2016-06-14T16:58:33Z</dcterms:modified>
</cp:coreProperties>
</file>