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2" r:id="rId4"/>
    <p:sldId id="263" r:id="rId5"/>
    <p:sldId id="257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93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-26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Seoul Travel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602595"/>
          </a:xfrm>
        </p:spPr>
        <p:txBody>
          <a:bodyPr>
            <a:noAutofit/>
          </a:bodyPr>
          <a:lstStyle/>
          <a:p>
            <a:r>
              <a:rPr lang="ko-KR" altLang="en-US" sz="2000" dirty="0" err="1" smtClean="0">
                <a:latin typeface="+mn-ea"/>
              </a:rPr>
              <a:t>가천대학교</a:t>
            </a:r>
            <a:r>
              <a:rPr lang="ko-KR" altLang="en-US" sz="2000" dirty="0" smtClean="0">
                <a:latin typeface="+mn-ea"/>
              </a:rPr>
              <a:t> 모바일소프트웨어학과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11</a:t>
            </a:r>
            <a:r>
              <a:rPr lang="ko-KR" altLang="en-US" sz="2000" dirty="0" smtClean="0">
                <a:latin typeface="+mn-ea"/>
              </a:rPr>
              <a:t>기 </a:t>
            </a:r>
            <a:r>
              <a:rPr lang="ko-KR" altLang="en-US" sz="2000" dirty="0" err="1" smtClean="0">
                <a:latin typeface="+mn-ea"/>
              </a:rPr>
              <a:t>조나래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333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18712" y="2294479"/>
            <a:ext cx="10554574" cy="4220624"/>
          </a:xfrm>
        </p:spPr>
        <p:txBody>
          <a:bodyPr>
            <a:normAutofit/>
          </a:bodyPr>
          <a:lstStyle/>
          <a:p>
            <a:r>
              <a:rPr lang="ko-KR" altLang="en-US" sz="2200" dirty="0" smtClean="0"/>
              <a:t>프로젝트 명 </a:t>
            </a:r>
            <a:r>
              <a:rPr lang="en-US" altLang="ko-KR" sz="2200" dirty="0" smtClean="0"/>
              <a:t>: Seoul Trave</a:t>
            </a:r>
            <a:r>
              <a:rPr lang="en-US" altLang="ko-KR" sz="2200" dirty="0" smtClean="0"/>
              <a:t>l</a:t>
            </a:r>
          </a:p>
          <a:p>
            <a:r>
              <a:rPr lang="ko-KR" altLang="en-US" sz="2200" dirty="0" smtClean="0"/>
              <a:t>개발 목적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000" dirty="0" smtClean="0"/>
              <a:t>Restful </a:t>
            </a:r>
            <a:r>
              <a:rPr lang="ko-KR" altLang="en-US" sz="2000" dirty="0" smtClean="0"/>
              <a:t>서버와 통신하여 데이터를 보여주는 </a:t>
            </a:r>
            <a:r>
              <a:rPr lang="ko-KR" altLang="en-US" sz="2000" dirty="0" err="1" smtClean="0"/>
              <a:t>안드로이드</a:t>
            </a:r>
            <a:r>
              <a:rPr lang="ko-KR" altLang="en-US" sz="2000" dirty="0" smtClean="0"/>
              <a:t> 어플리케이션을 만들고자 </a:t>
            </a:r>
            <a:r>
              <a:rPr lang="ko-KR" altLang="en-US" sz="2000" dirty="0" smtClean="0"/>
              <a:t>함</a:t>
            </a:r>
            <a:endParaRPr lang="en-US" altLang="ko-KR" sz="2400" dirty="0" smtClean="0"/>
          </a:p>
          <a:p>
            <a:r>
              <a:rPr lang="ko-KR" altLang="en-US" sz="2200" dirty="0" smtClean="0"/>
              <a:t>어플리케이션 소개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000" dirty="0" smtClean="0"/>
              <a:t>서울 여행지를 지역별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테마별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인기순으로</a:t>
            </a:r>
            <a:r>
              <a:rPr lang="ko-KR" altLang="en-US" sz="2000" dirty="0" smtClean="0"/>
              <a:t> 보여주는 어플리케이션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128137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기능소개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18712" y="2294479"/>
            <a:ext cx="10554574" cy="4220624"/>
          </a:xfrm>
        </p:spPr>
        <p:txBody>
          <a:bodyPr>
            <a:noAutofit/>
          </a:bodyPr>
          <a:lstStyle/>
          <a:p>
            <a:r>
              <a:rPr lang="ko-KR" altLang="en-US" sz="2200" dirty="0" smtClean="0"/>
              <a:t>메인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지역별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테마별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인기순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개발자정보 버튼 배치하여 각 화면으로 진입할 수 있도록 함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상단 왼쪽에 </a:t>
            </a:r>
            <a:r>
              <a:rPr lang="ko-KR" altLang="en-US" sz="2000" dirty="0" err="1" smtClean="0"/>
              <a:t>네비게이션</a:t>
            </a:r>
            <a:r>
              <a:rPr lang="ko-KR" altLang="en-US" sz="2000" dirty="0" smtClean="0"/>
              <a:t> 버튼을 제공해서 배치된 버튼 외에도 </a:t>
            </a:r>
            <a:r>
              <a:rPr lang="ko-KR" altLang="en-US" sz="2000" dirty="0" err="1" smtClean="0"/>
              <a:t>네비게이션바를</a:t>
            </a:r>
            <a:r>
              <a:rPr lang="ko-KR" altLang="en-US" sz="2000" dirty="0" smtClean="0"/>
              <a:t> 통해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</a:t>
            </a:r>
            <a:r>
              <a:rPr lang="ko-KR" altLang="en-US" sz="2000" dirty="0" smtClean="0"/>
              <a:t>화면 진입이 가능하도록 함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상단 오른쪽에는 종료 버튼을 제공해서 사용자에게 </a:t>
            </a:r>
            <a:r>
              <a:rPr lang="ko-KR" altLang="en-US" sz="2000" dirty="0" err="1" smtClean="0"/>
              <a:t>알림창으로</a:t>
            </a:r>
            <a:r>
              <a:rPr lang="ko-KR" altLang="en-US" sz="2000" dirty="0" smtClean="0"/>
              <a:t> 종료할 것인지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</a:t>
            </a:r>
            <a:r>
              <a:rPr lang="ko-KR" altLang="en-US" sz="2000" dirty="0" smtClean="0"/>
              <a:t>여부를 물어본 후 </a:t>
            </a:r>
            <a:r>
              <a:rPr lang="ko-KR" altLang="en-US" sz="2000" dirty="0" err="1" smtClean="0"/>
              <a:t>확인시</a:t>
            </a:r>
            <a:r>
              <a:rPr lang="ko-KR" altLang="en-US" sz="2000" dirty="0" smtClean="0"/>
              <a:t> 어플리케이션을 종료하도록 기능 제공</a:t>
            </a:r>
            <a:endParaRPr lang="en-US" altLang="ko-KR" sz="2200" dirty="0" smtClean="0"/>
          </a:p>
        </p:txBody>
      </p:sp>
    </p:spTree>
    <p:extLst>
      <p:ext uri="{BB962C8B-B14F-4D97-AF65-F5344CB8AC3E}">
        <p14:creationId xmlns="" xmlns:p14="http://schemas.microsoft.com/office/powerpoint/2010/main" val="137322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기능소개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18712" y="2294479"/>
            <a:ext cx="10554574" cy="4220624"/>
          </a:xfrm>
        </p:spPr>
        <p:txBody>
          <a:bodyPr>
            <a:noAutofit/>
          </a:bodyPr>
          <a:lstStyle/>
          <a:p>
            <a:r>
              <a:rPr lang="ko-KR" altLang="en-US" sz="2200" dirty="0" err="1" smtClean="0"/>
              <a:t>컨텐츠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공통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메인에서</a:t>
            </a:r>
            <a:r>
              <a:rPr lang="ko-KR" altLang="en-US" sz="2000" dirty="0" smtClean="0"/>
              <a:t> 제공하는 상단 바 기능을 동일하게 적용하여 </a:t>
            </a:r>
            <a:r>
              <a:rPr lang="ko-KR" altLang="en-US" sz="2000" dirty="0" err="1" smtClean="0"/>
              <a:t>네비게이션</a:t>
            </a:r>
            <a:r>
              <a:rPr lang="ko-KR" altLang="en-US" sz="2000" dirty="0" smtClean="0"/>
              <a:t> 기능과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        </a:t>
            </a:r>
            <a:r>
              <a:rPr lang="ko-KR" altLang="en-US" sz="2000" dirty="0" smtClean="0"/>
              <a:t>종료 기능을 이용할 수 있도록 제공함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		    </a:t>
            </a:r>
            <a:r>
              <a:rPr lang="ko-KR" altLang="en-US" sz="2000" dirty="0" smtClean="0"/>
              <a:t>좋아요 기능을 제공하여 리스트 </a:t>
            </a:r>
            <a:r>
              <a:rPr lang="ko-KR" altLang="en-US" sz="2000" dirty="0" err="1" smtClean="0"/>
              <a:t>터치시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좋아요를</a:t>
            </a:r>
            <a:r>
              <a:rPr lang="ko-KR" altLang="en-US" sz="2000" dirty="0" smtClean="0"/>
              <a:t> 올리도록 제공함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		    </a:t>
            </a:r>
            <a:r>
              <a:rPr lang="ko-KR" altLang="en-US" sz="2000" dirty="0" smtClean="0"/>
              <a:t>지역별과 테마별의 경우 탭을 제공하여 </a:t>
            </a:r>
            <a:r>
              <a:rPr lang="en-US" altLang="ko-KR" sz="2000" dirty="0" smtClean="0"/>
              <a:t>Fragment </a:t>
            </a:r>
            <a:r>
              <a:rPr lang="ko-KR" altLang="en-US" sz="2000" dirty="0" smtClean="0"/>
              <a:t>단위로 화면제공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지역별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지역별로 </a:t>
            </a:r>
            <a:r>
              <a:rPr lang="en-US" altLang="ko-KR" sz="2000" dirty="0" smtClean="0"/>
              <a:t>7</a:t>
            </a:r>
            <a:r>
              <a:rPr lang="ko-KR" altLang="en-US" sz="2000" dirty="0" smtClean="0"/>
              <a:t>개의 카테고리를 제공하여 여행지를 보여줌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인기순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좋아요를</a:t>
            </a:r>
            <a:r>
              <a:rPr lang="ko-KR" altLang="en-US" sz="2000" dirty="0" smtClean="0"/>
              <a:t> 가장 많이 받은 순서대로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위까지의 여행지를 보여줌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테마별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테마별로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개의 카테고리를 제공하여 여행지를 보여줌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개발자정보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자기소개 화면을 제공</a:t>
            </a:r>
            <a:endParaRPr lang="en-US" altLang="ko-KR" sz="2200" dirty="0" smtClean="0"/>
          </a:p>
        </p:txBody>
      </p:sp>
    </p:spTree>
    <p:extLst>
      <p:ext uri="{BB962C8B-B14F-4D97-AF65-F5344CB8AC3E}">
        <p14:creationId xmlns="" xmlns:p14="http://schemas.microsoft.com/office/powerpoint/2010/main" val="137322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스크린샷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메인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264685" y="2633608"/>
            <a:ext cx="9662630" cy="3723502"/>
            <a:chOff x="1241865" y="2666560"/>
            <a:chExt cx="9662630" cy="372350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41865" y="2666560"/>
              <a:ext cx="2791638" cy="372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76947" y="2666560"/>
              <a:ext cx="2791639" cy="372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112030" y="2666560"/>
              <a:ext cx="2792465" cy="3723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="" xmlns:p14="http://schemas.microsoft.com/office/powerpoint/2010/main" val="137322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스크린샷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컨텐츠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82031" y="2656230"/>
            <a:ext cx="11427939" cy="3722400"/>
            <a:chOff x="764061" y="2549138"/>
            <a:chExt cx="11427939" cy="37224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64061" y="2549138"/>
              <a:ext cx="2791639" cy="372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42829" y="2549138"/>
              <a:ext cx="2791638" cy="372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521596" y="2549138"/>
              <a:ext cx="2791638" cy="372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400362" y="2549138"/>
              <a:ext cx="2791638" cy="372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="" xmlns:p14="http://schemas.microsoft.com/office/powerpoint/2010/main" val="137322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818712" y="2270415"/>
            <a:ext cx="10554574" cy="363651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ko-KR" sz="7200" dirty="0" smtClean="0">
                <a:latin typeface="+mj-ea"/>
                <a:ea typeface="+mj-ea"/>
              </a:rPr>
              <a:t>Thank you!</a:t>
            </a:r>
          </a:p>
        </p:txBody>
      </p:sp>
    </p:spTree>
    <p:extLst>
      <p:ext uri="{BB962C8B-B14F-4D97-AF65-F5344CB8AC3E}">
        <p14:creationId xmlns="" xmlns:p14="http://schemas.microsoft.com/office/powerpoint/2010/main" val="260033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73</TotalTime>
  <Words>34</Words>
  <Application>Microsoft Office PowerPoint</Application>
  <PresentationFormat>사용자 지정</PresentationFormat>
  <Paragraphs>14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명언</vt:lpstr>
      <vt:lpstr>Seoul Travel</vt:lpstr>
      <vt:lpstr>개요</vt:lpstr>
      <vt:lpstr>기능소개(1/2)</vt:lpstr>
      <vt:lpstr>기능소개(2/2)</vt:lpstr>
      <vt:lpstr>스크린샷 - 메인</vt:lpstr>
      <vt:lpstr>스크린샷 - 컨텐츠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Dragon Slayer 중간 발표</dc:title>
  <dc:creator>윤성열</dc:creator>
  <cp:lastModifiedBy>nizzcom</cp:lastModifiedBy>
  <cp:revision>12</cp:revision>
  <dcterms:created xsi:type="dcterms:W3CDTF">2016-06-07T16:09:06Z</dcterms:created>
  <dcterms:modified xsi:type="dcterms:W3CDTF">2016-06-14T05:17:52Z</dcterms:modified>
</cp:coreProperties>
</file>