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B46197-E646-4E2A-F39F-0F8D89DABD0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KR" pitchFamily="2"/>
              <a:cs typeface="Lohit Devanagari" pitchFamily="2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0916A-A776-DA0E-B815-3F5CE8AA9C7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KR" pitchFamily="2"/>
              <a:cs typeface="Lohit Devanagari" pitchFamily="2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80641-7644-02B0-28D9-0AF9AF5037A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KR" pitchFamily="2"/>
              <a:cs typeface="Lohit Devanagari" pitchFamily="2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E0D0B-789C-7194-B441-87A05940012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53FEA96-2D9E-4B98-BFC3-897DACC296B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K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4817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FCC419-9118-1A36-5984-09984A6BF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6BA550-EB92-4467-9693-72405620A9C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B5A37A7F-BCFB-E9C5-1135-D2BF735955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C6DA0-8AFC-1345-126A-8249E33C44B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F8AEF-B0A1-F8CA-DEFE-936530805A3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B20A6-4611-D4A3-0EC2-2098871F71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fld id="{36194B84-0CE6-4BA9-8B67-4A7F88E448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DD52D-31C6-A2B0-2EFA-BC9BF86180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583F02-A2DA-456E-8EA2-7E973A6A6B04}" type="slidenum">
              <a:t>1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2BDD57-D554-B7D4-D21C-3484755592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3BA94F-1222-7D14-6A46-B5E786A365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29C1C-7C94-E31D-8781-DC3F4C7D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55AF6-27F5-EAC0-2220-9EED5A2E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CB559-D07B-5F2C-6B4C-702EC6D0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E2B4D-C6E8-1D23-A0A0-99EF037F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9BE6D-1FD9-6C5D-884F-704C88C1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4B7C6D-1610-4A18-B46F-FD05CE4BA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1F62-D521-E667-2FBE-9042512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34EC7-E3F5-8309-BC86-D6D9D0BB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B88BD-BF6B-643D-927D-7029AC9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35157-CC88-1CE5-CD63-35661BA0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26DCD-5F7D-1D6E-F495-B2942657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473A4-0B70-4A69-B5B5-A8E5B8C8E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3F178-C5E4-6DB1-B1F4-E9C7CE63A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23BB9-E45F-8809-6FA3-788660A5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081-0FDF-2267-E96E-0A600CE2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9F477-BD31-A0E1-B119-A9D4C2AC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B64B6-9196-40B1-6FFA-DE2B0A54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06DA5-4EEE-47DA-A36C-7D1053ACF7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2F48-D270-3B88-F80D-37A77E9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C6DF-0BDF-04B2-8372-8ACBDE46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A26A7-2D9F-6D5E-9EA8-EAD6EB0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292C-6D49-D316-4BE1-D758191D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1435A-2680-0DFA-059A-95592CAF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7014A-4197-4EEA-A37D-9F47C42A2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1D09B-1B66-4CC4-45A8-7601CB7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EDA99-68EE-4B1F-F35C-99D00211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37979-F7FF-381D-B20C-4D4ABE4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204-F33F-86BD-A042-35DCB5D8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9AC1C-2E62-1F12-680F-73E5976A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8743B4-89FE-432F-8560-5B81D3596A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CF32-7424-C66F-1614-E64D476A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3C004-7D02-E8AB-D728-05C90FDE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8F2CF-928A-6E67-7D21-E4674BCA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38231-CCAD-271B-74DF-27A433D6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FDEBD-5349-9335-46F2-0EE47FD3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19E88-CE40-DD3C-5B02-3100985B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E77779-F025-4AF3-9567-D5B70D52E9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2A66-1610-96C5-08B9-EE731A3B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6292D-3CCC-4525-4CBD-F0B3F601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71D47-0F40-761F-C907-1667479A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2993C-0E19-C27C-5CE2-8C317AF0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2C768-CE7E-7BAC-74CF-93DAE044D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96CC2-3917-2A20-9B1A-3098BA4D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26114-A0D6-E1FF-7F3B-70BE2F40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613B5E-B5D9-9FFB-81BD-063EEF8C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B321A4-99A6-4D19-A652-E118821967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E1D3-FC92-75D4-D56A-BA51096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8A296-D344-F248-A176-6945CC7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E2F0C-350A-DF19-5833-43D40129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31625-4358-BEB5-4A4B-A5001C57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59A3D-723C-405F-B360-0A6138A7C8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06F56A-3E14-C7D1-2BE3-D56B2EEA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806EA0-8310-B06F-6E4B-9009E2BB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1E453-ED06-A171-4AFC-1FAE5B56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AB0E0-43CC-4208-B3FB-48B25FFE00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9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5E119-0FB5-048A-A2BB-D478BE29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B506F-B4DC-35C3-0E8F-4E3A76A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C6B56-EFD6-E418-DB65-8699C15E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C288E-E282-AAF9-E797-CA85449B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96AB0-9F7F-9833-8F0E-EF12C7B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67DB9-EC66-4DA4-E97B-6F4A37AD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FDBD22-E182-4405-9942-FB2A220FA8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AE184-2627-03A2-F4A4-ADCAF5B8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340E4-FBB7-1D44-36AC-FEDBB0A52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CA912-71EC-0CE8-A55B-DAB5C0FD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7D61D-C9BA-5430-E6AB-AFA2E48D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6203E-C1AF-7D42-E990-EA11A90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D5C08-EF69-75BA-4BAC-2E18910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A6B83-3C6F-4415-A3D4-471E688C0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55C75-D6EE-EC01-18F8-72CE88B7E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B273D-C79A-8302-B030-EA7267CFD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C9E6B-5882-766F-C6AF-A4AEA9AE08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02624-6CDD-433D-2817-414574EBBD2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1F5B-C3F3-77E7-551A-EEC84AE39A8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KR" pitchFamily="18"/>
                <a:ea typeface="Noto Serif CJK KR" pitchFamily="2"/>
                <a:cs typeface="Noto Sans CJK JP" pitchFamily="2"/>
              </a:defRPr>
            </a:lvl1pPr>
          </a:lstStyle>
          <a:p>
            <a:pPr lvl="0"/>
            <a:fld id="{67E71730-73E1-4723-89ED-CD535DF8617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6B5B0-DA5C-42D5-64AD-00D07765288E}"/>
              </a:ext>
            </a:extLst>
          </p:cNvPr>
          <p:cNvSpPr txBox="1"/>
          <p:nvPr/>
        </p:nvSpPr>
        <p:spPr>
          <a:xfrm>
            <a:off x="4501157" y="1534888"/>
            <a:ext cx="1442443" cy="57954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2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Sync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0BD06-7D66-24B0-2719-C943560DD903}"/>
              </a:ext>
            </a:extLst>
          </p:cNvPr>
          <p:cNvSpPr txBox="1"/>
          <p:nvPr/>
        </p:nvSpPr>
        <p:spPr>
          <a:xfrm>
            <a:off x="4501157" y="3341916"/>
            <a:ext cx="1442443" cy="57954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2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API Server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BC42501-3CC3-713F-BC67-A994C46B39D1}"/>
              </a:ext>
            </a:extLst>
          </p:cNvPr>
          <p:cNvSpPr/>
          <p:nvPr/>
        </p:nvSpPr>
        <p:spPr>
          <a:xfrm>
            <a:off x="968829" y="1007702"/>
            <a:ext cx="2057400" cy="23342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n-ea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A31C9-8A03-86A2-71BA-8C53AD48F407}"/>
              </a:ext>
            </a:extLst>
          </p:cNvPr>
          <p:cNvSpPr txBox="1"/>
          <p:nvPr/>
        </p:nvSpPr>
        <p:spPr>
          <a:xfrm>
            <a:off x="1408958" y="3349489"/>
            <a:ext cx="1386494" cy="2235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>
                <a:ln>
                  <a:noFill/>
                </a:ln>
                <a:solidFill>
                  <a:srgbClr val="0070C0"/>
                </a:solidFill>
                <a:latin typeface="+mn-ea"/>
                <a:cs typeface="Lohit Devanagari" pitchFamily="2"/>
              </a:rPr>
              <a:t>Win32 (32bit) / VC++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DB86-6766-E235-C508-92CC915503B5}"/>
              </a:ext>
            </a:extLst>
          </p:cNvPr>
          <p:cNvSpPr txBox="1"/>
          <p:nvPr/>
        </p:nvSpPr>
        <p:spPr>
          <a:xfrm>
            <a:off x="968829" y="104893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POS</a:t>
            </a:r>
            <a:r>
              <a:rPr lang="ko-KR" altLang="en-US" sz="1100"/>
              <a:t> </a:t>
            </a:r>
            <a:r>
              <a:rPr lang="en-US" altLang="ko-KR" sz="900"/>
              <a:t>(Hardware)</a:t>
            </a:r>
            <a:endParaRPr lang="ko-KR" alt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69620-7CDD-19F5-75D1-01FC600405A9}"/>
              </a:ext>
            </a:extLst>
          </p:cNvPr>
          <p:cNvSpPr txBox="1"/>
          <p:nvPr/>
        </p:nvSpPr>
        <p:spPr>
          <a:xfrm>
            <a:off x="1175452" y="2702485"/>
            <a:ext cx="1620000" cy="460447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1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Agent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0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Application</a:t>
            </a:r>
            <a:endParaRPr lang="en-US" sz="1100" b="0" i="0" u="none" strike="noStrike" kern="1200" cap="none">
              <a:ln>
                <a:noFill/>
              </a:ln>
              <a:latin typeface="+mn-ea"/>
              <a:cs typeface="Lohit Devanagari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8F139-996A-8408-E68D-1A5598F755C1}"/>
              </a:ext>
            </a:extLst>
          </p:cNvPr>
          <p:cNvSpPr txBox="1"/>
          <p:nvPr/>
        </p:nvSpPr>
        <p:spPr>
          <a:xfrm>
            <a:off x="1175452" y="1534888"/>
            <a:ext cx="1620000" cy="460447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1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POS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0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Application</a:t>
            </a:r>
            <a:endParaRPr lang="en-US" sz="1100" b="0" i="0" u="none" strike="noStrike" kern="1200" cap="none">
              <a:ln>
                <a:noFill/>
              </a:ln>
              <a:latin typeface="+mn-ea"/>
              <a:cs typeface="Lohit Devanagari" pitchFamily="2"/>
            </a:endParaRPr>
          </a:p>
        </p:txBody>
      </p:sp>
      <p:sp>
        <p:nvSpPr>
          <p:cNvPr id="13" name="직선 연결선 12">
            <a:extLst>
              <a:ext uri="{FF2B5EF4-FFF2-40B4-BE49-F238E27FC236}">
                <a16:creationId xmlns:a16="http://schemas.microsoft.com/office/drawing/2014/main" id="{6E987578-9514-68F5-DE17-CDCEA76DCABE}"/>
              </a:ext>
            </a:extLst>
          </p:cNvPr>
          <p:cNvSpPr/>
          <p:nvPr/>
        </p:nvSpPr>
        <p:spPr>
          <a:xfrm flipV="1">
            <a:off x="1715452" y="2168910"/>
            <a:ext cx="0" cy="360000"/>
          </a:xfrm>
          <a:prstGeom prst="line">
            <a:avLst/>
          </a:prstGeom>
          <a:noFill/>
          <a:ln w="19080">
            <a:solidFill>
              <a:srgbClr val="443205"/>
            </a:solidFill>
            <a:prstDash val="solid"/>
            <a:tailEnd type="arrow"/>
          </a:ln>
        </p:spPr>
        <p:txBody>
          <a:bodyPr vert="horz" wrap="squar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n-ea"/>
              <a:cs typeface="Lohit Devanagar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C6FAB-0D13-61FF-34BB-3F15884015D6}"/>
              </a:ext>
            </a:extLst>
          </p:cNvPr>
          <p:cNvSpPr txBox="1"/>
          <p:nvPr/>
        </p:nvSpPr>
        <p:spPr>
          <a:xfrm>
            <a:off x="1833224" y="2230470"/>
            <a:ext cx="900000" cy="236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Trace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7398F-8FE1-7778-DFE7-85DEEB5A769B}"/>
              </a:ext>
            </a:extLst>
          </p:cNvPr>
          <p:cNvSpPr txBox="1"/>
          <p:nvPr/>
        </p:nvSpPr>
        <p:spPr>
          <a:xfrm>
            <a:off x="-1" y="148722"/>
            <a:ext cx="100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514D9-4AB6-5C35-BB4A-F46F5CADFDEB}"/>
              </a:ext>
            </a:extLst>
          </p:cNvPr>
          <p:cNvSpPr txBox="1"/>
          <p:nvPr/>
        </p:nvSpPr>
        <p:spPr>
          <a:xfrm>
            <a:off x="4501157" y="1311344"/>
            <a:ext cx="1442444" cy="2235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>
                <a:ln>
                  <a:noFill/>
                </a:ln>
                <a:solidFill>
                  <a:srgbClr val="0070C0"/>
                </a:solidFill>
                <a:latin typeface="+mn-ea"/>
                <a:cs typeface="Lohit Devanagari" pitchFamily="2"/>
              </a:rPr>
              <a:t>Linux / Python / Tornado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0D7B5-D16E-35B8-A665-49B61E493DE8}"/>
              </a:ext>
            </a:extLst>
          </p:cNvPr>
          <p:cNvSpPr txBox="1"/>
          <p:nvPr/>
        </p:nvSpPr>
        <p:spPr>
          <a:xfrm>
            <a:off x="4501157" y="3921460"/>
            <a:ext cx="1442444" cy="2235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>
                <a:ln>
                  <a:noFill/>
                </a:ln>
                <a:solidFill>
                  <a:srgbClr val="0070C0"/>
                </a:solidFill>
                <a:latin typeface="+mn-ea"/>
                <a:cs typeface="Lohit Devanagari" pitchFamily="2"/>
              </a:rPr>
              <a:t>Linux / Python / FastAPI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4508-19B4-FB31-D55C-83C20E06DDED}"/>
              </a:ext>
            </a:extLst>
          </p:cNvPr>
          <p:cNvSpPr txBox="1"/>
          <p:nvPr/>
        </p:nvSpPr>
        <p:spPr>
          <a:xfrm>
            <a:off x="3603364" y="18246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TCP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2E1C3-3660-10F4-F3F2-3AF3703060BA}"/>
              </a:ext>
            </a:extLst>
          </p:cNvPr>
          <p:cNvSpPr txBox="1"/>
          <p:nvPr/>
        </p:nvSpPr>
        <p:spPr>
          <a:xfrm>
            <a:off x="5187773" y="265465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TCP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F8886A-169F-065B-A114-E97B4A3525D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26229" y="1824660"/>
            <a:ext cx="14749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C2D13E-4EE5-5C9E-855D-164663EE8F5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222379" y="2114432"/>
            <a:ext cx="0" cy="122748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3B481B-76A8-DDC1-ACDE-BFDA460C8B50}"/>
              </a:ext>
            </a:extLst>
          </p:cNvPr>
          <p:cNvSpPr txBox="1"/>
          <p:nvPr/>
        </p:nvSpPr>
        <p:spPr>
          <a:xfrm>
            <a:off x="7690671" y="3341916"/>
            <a:ext cx="1442443" cy="57954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200" b="0" i="0" u="none" strike="noStrike" kern="1200" cap="none">
                <a:ln>
                  <a:noFill/>
                </a:ln>
                <a:latin typeface="+mn-ea"/>
                <a:cs typeface="Lohit Devanagari" pitchFamily="2"/>
              </a:rPr>
              <a:t>Web Service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7016AD-4EE3-2CA8-3468-EE199F95DDB2}"/>
              </a:ext>
            </a:extLst>
          </p:cNvPr>
          <p:cNvCxnSpPr>
            <a:cxnSpLocks/>
            <a:stCxn id="39" idx="1"/>
            <a:endCxn id="3" idx="3"/>
          </p:cNvCxnSpPr>
          <p:nvPr/>
        </p:nvCxnSpPr>
        <p:spPr>
          <a:xfrm flipH="1">
            <a:off x="5943600" y="3631688"/>
            <a:ext cx="174707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93D5A4-B35E-72B6-DED1-854B5256F4FA}"/>
              </a:ext>
            </a:extLst>
          </p:cNvPr>
          <p:cNvSpPr txBox="1"/>
          <p:nvPr/>
        </p:nvSpPr>
        <p:spPr>
          <a:xfrm>
            <a:off x="6605248" y="363168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HTTP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BB6144-B962-70A3-3750-DC0C09816712}"/>
              </a:ext>
            </a:extLst>
          </p:cNvPr>
          <p:cNvSpPr txBox="1"/>
          <p:nvPr/>
        </p:nvSpPr>
        <p:spPr>
          <a:xfrm>
            <a:off x="7690670" y="3917410"/>
            <a:ext cx="1442444" cy="2235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>
                <a:ln>
                  <a:noFill/>
                </a:ln>
                <a:solidFill>
                  <a:srgbClr val="0070C0"/>
                </a:solidFill>
                <a:latin typeface="+mn-ea"/>
                <a:cs typeface="Lohit Devanagari" pitchFamily="2"/>
              </a:rPr>
              <a:t>Linux / PHP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CA044C-AC0D-8CC6-8A2E-962BFC1AF89C}"/>
              </a:ext>
            </a:extLst>
          </p:cNvPr>
          <p:cNvSpPr txBox="1"/>
          <p:nvPr/>
        </p:nvSpPr>
        <p:spPr>
          <a:xfrm>
            <a:off x="7690671" y="1534888"/>
            <a:ext cx="1442443" cy="57954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latin typeface="나눔바른고딕" pitchFamily="2"/>
              </a:defRPr>
            </a:pPr>
            <a:r>
              <a:rPr lang="en-US" sz="1200">
                <a:latin typeface="+mn-ea"/>
                <a:cs typeface="Lohit Devanagari" pitchFamily="2"/>
              </a:rPr>
              <a:t>Mobile App</a:t>
            </a:r>
            <a:endParaRPr lang="en-US" sz="1200" b="0" i="0" u="none" strike="noStrike" kern="1200" cap="none">
              <a:ln>
                <a:noFill/>
              </a:ln>
              <a:latin typeface="+mn-ea"/>
              <a:cs typeface="Lohit Devanagari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사용자 지정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Liberation Sans</vt:lpstr>
      <vt:lpstr>Noto Serif CJK KR</vt:lpstr>
      <vt:lpstr>맑은 고딕</vt:lpstr>
      <vt:lpstr>Arial</vt:lpstr>
      <vt:lpstr>Tahoma</vt:lpstr>
      <vt:lpstr>Default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계동원</dc:creator>
  <cp:lastModifiedBy>계 동원</cp:lastModifiedBy>
  <cp:revision>24</cp:revision>
  <dcterms:created xsi:type="dcterms:W3CDTF">2023-04-24T11:28:46Z</dcterms:created>
  <dcterms:modified xsi:type="dcterms:W3CDTF">2023-05-01T09:52:32Z</dcterms:modified>
</cp:coreProperties>
</file>