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71" r:id="rId10"/>
    <p:sldId id="274" r:id="rId11"/>
    <p:sldId id="275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3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Назар Красовский" initials="НК" lastIdx="1" clrIdx="0">
    <p:extLst>
      <p:ext uri="{19B8F6BF-5375-455C-9EA6-DF929625EA0E}">
        <p15:presenceInfo xmlns:p15="http://schemas.microsoft.com/office/powerpoint/2012/main" userId="96905143681d4e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EC842E-71B8-4E9B-B99E-FFA03E211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72EB10-8EB4-4A50-A7A9-002209E8D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E7A702-AA7E-4923-8814-71DB7138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76A2-2DD7-4808-9482-78F716637B97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0311C4-BCA9-4381-8AC7-008A93C2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EA3D52-EEF2-4277-9C59-35CFF815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5C41-3288-4E1F-9F2B-38A4058C0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447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C0C7F6-0DEA-45F7-AE33-762ADC68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84C5C4-FE6C-4D12-B07E-D1640210C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06F504-F29B-49D9-A632-817E1D6B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76A2-2DD7-4808-9482-78F716637B97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6C0F5B-4D8F-4256-845E-556E09EA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BF5754-DD6F-4F96-94E7-AE360553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5C41-3288-4E1F-9F2B-38A4058C0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96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83FDB9-D4A7-4850-BE95-4060D561B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ED9E95-8DC7-4D6F-8563-4A64CF3C6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0F0914-1F91-442C-8EE1-352B5885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76A2-2DD7-4808-9482-78F716637B97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0B9F93-44F3-47C9-80B6-211FEE80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08B283-63BD-4CCA-9955-BB9064FB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5C41-3288-4E1F-9F2B-38A4058C0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57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C6795-4218-4795-BEE1-23CC3DF2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B8891-B04F-4904-80E6-EF1B9D087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8064F4-CF51-4D12-BC69-7E69E4768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76A2-2DD7-4808-9482-78F716637B97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F4DE9E-3002-4532-82BA-B698C8CA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C123FA-39D1-4CA9-BC10-F00A877F1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5C41-3288-4E1F-9F2B-38A4058C0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92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6C9404-FC22-4C9A-ABA1-571716D50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B697D1-0EFB-43E6-8356-FEA0B368E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908775-FD54-40FB-9162-E83764E4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76A2-2DD7-4808-9482-78F716637B97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619A7A-026A-4BD8-9569-DE566C30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4F45A7-38CE-4C88-96A7-4425C1D0E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5C41-3288-4E1F-9F2B-38A4058C0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68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3D9690-457A-41CA-A688-426D37306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FA1D07-4A3D-4324-BF2E-CBA6FD7BD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097C7A-1E94-47F6-9973-6E4C76A39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DFA229-8481-4937-9F28-EDE766F26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76A2-2DD7-4808-9482-78F716637B97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8535E8-421B-4A7E-8CF9-C9E0703C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2B2D7D-E523-4DED-8D3D-B19136FB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5C41-3288-4E1F-9F2B-38A4058C0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51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D1B3A-87ED-4C35-9E14-6F7112471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56983E-6925-4F13-BD4F-9D0BC54D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2C5726F-9F61-4D2D-9631-F76C9EDDC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860E202-3DD9-4557-8F40-3E188ED0C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BC8B4D-4D16-4615-AD83-EE6248D8F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7E8FA5F-60BC-4957-AD98-3D7CC40B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76A2-2DD7-4808-9482-78F716637B97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F00BF8E-7B76-41C8-BD1A-F4D61925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A8ED79B-BEAC-4BC5-A3ED-8405CC05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5C41-3288-4E1F-9F2B-38A4058C0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06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B946A-6DD0-41E7-BCD2-9D28F4F3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009B051-1636-418C-806F-AB822588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76A2-2DD7-4808-9482-78F716637B97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0E4285-BBE2-4A8A-95D8-1B0C495B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38688F-CB39-4E2E-AE33-5BAC9D8DF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5C41-3288-4E1F-9F2B-38A4058C0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80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8A41B9A-D009-4AC4-AB50-043A376F9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76A2-2DD7-4808-9482-78F716637B97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B4B81D-ADD4-451D-9421-250029F0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DBE58E-23D3-437D-8ADA-BB0EAFDD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5C41-3288-4E1F-9F2B-38A4058C0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21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F2104-7B48-40BD-9A73-F72F4025F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0204BB-F150-4FB7-988A-9A7468A3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C32B0E-9E3E-4320-ACA5-BC8DD3948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0A3322-800A-473F-BC22-4446C5ED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76A2-2DD7-4808-9482-78F716637B97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7AB10C-AD89-4574-9ECF-2F53BD82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710222-E7ED-490C-9DB8-4F62AF50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5C41-3288-4E1F-9F2B-38A4058C0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95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2950E-8A90-4299-88B7-633EB125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0890564-3707-4286-BEC1-43C04DD5F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C1A1E8-C344-442C-9B86-8F9DE8CB5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E2FCEB-7C57-44C8-8CE3-1BB6B847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76A2-2DD7-4808-9482-78F716637B97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E65C20-1168-475B-A6A1-0DC2F6981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D8670E-AE32-4A10-AFA7-4F8DA795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5C41-3288-4E1F-9F2B-38A4058C0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30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7691D-0AB8-43E8-90CB-C33E61CC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5A9E19-17F8-4EED-A5DD-A4C21958A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A4DA31-A234-457F-98DF-3DB2F501E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B76A2-2DD7-4808-9482-78F716637B97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984AF9-D0CB-45A0-93A0-2936FA776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7690E1-D1E5-4C6C-8438-54F2BA6DD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75C41-3288-4E1F-9F2B-38A4058C0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62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C15ED-D499-4DB1-9E73-EFCDB5B90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Курсовая работа</a:t>
            </a:r>
            <a:br>
              <a:rPr lang="ru-RU" dirty="0"/>
            </a:br>
            <a:r>
              <a:rPr lang="en-US" dirty="0"/>
              <a:t>“</a:t>
            </a:r>
            <a:r>
              <a:rPr lang="ru-RU" dirty="0"/>
              <a:t>социальная работа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4D9E4C-0ACA-4E66-8E24-B2F3C6FCC4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Разработана Красовским Назаром</a:t>
            </a:r>
          </a:p>
        </p:txBody>
      </p:sp>
    </p:spTree>
    <p:extLst>
      <p:ext uri="{BB962C8B-B14F-4D97-AF65-F5344CB8AC3E}">
        <p14:creationId xmlns:p14="http://schemas.microsoft.com/office/powerpoint/2010/main" val="104642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5170E5D-9919-4EFD-A0FB-2821A86B6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3292"/>
            <a:ext cx="9689096" cy="560464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0A597-36E0-48C5-8EA3-54BC0E5D3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195" y="1964877"/>
            <a:ext cx="3860166" cy="1325563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Админ статус можно получить кликнув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E5A036D9-8BF6-4BA8-AE51-C18722031B6A}"/>
              </a:ext>
            </a:extLst>
          </p:cNvPr>
          <p:cNvCxnSpPr>
            <a:cxnSpLocks/>
          </p:cNvCxnSpPr>
          <p:nvPr/>
        </p:nvCxnSpPr>
        <p:spPr>
          <a:xfrm flipH="1">
            <a:off x="7261934" y="3290440"/>
            <a:ext cx="1873189" cy="1512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037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0A597-36E0-48C5-8EA3-54BC0E5D3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7308" y="-123852"/>
            <a:ext cx="7243439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Админ панель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BDEC15-F4EF-4B34-AFC2-4228021A9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5170E5D-9919-4EFD-A0FB-2821A86B6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8971"/>
            <a:ext cx="9689096" cy="5604646"/>
          </a:xfrm>
          <a:prstGeom prst="rect">
            <a:avLst/>
          </a:prstGeo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E5A036D9-8BF6-4BA8-AE51-C18722031B6A}"/>
              </a:ext>
            </a:extLst>
          </p:cNvPr>
          <p:cNvCxnSpPr>
            <a:cxnSpLocks/>
          </p:cNvCxnSpPr>
          <p:nvPr/>
        </p:nvCxnSpPr>
        <p:spPr>
          <a:xfrm>
            <a:off x="6096000" y="763480"/>
            <a:ext cx="500109" cy="52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597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F6D4A-0ECE-4725-8C92-367B3853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друзья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55636DD-337F-4754-9B6A-39868F82F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131" y="1825625"/>
            <a:ext cx="8491738" cy="4351338"/>
          </a:xfrm>
        </p:spPr>
      </p:pic>
    </p:spTree>
    <p:extLst>
      <p:ext uri="{BB962C8B-B14F-4D97-AF65-F5344CB8AC3E}">
        <p14:creationId xmlns:p14="http://schemas.microsoft.com/office/powerpoint/2010/main" val="2368197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F6D4A-0ECE-4725-8C92-367B38536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557" y="155420"/>
            <a:ext cx="5447190" cy="1325563"/>
          </a:xfrm>
        </p:spPr>
        <p:txBody>
          <a:bodyPr/>
          <a:lstStyle/>
          <a:p>
            <a:r>
              <a:rPr lang="ru-RU" dirty="0"/>
              <a:t>Имена ваших друзей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55636DD-337F-4754-9B6A-39868F82F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131" y="1825625"/>
            <a:ext cx="8491738" cy="4351338"/>
          </a:xfrm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C0250889-9731-460B-ACC2-2E3B35FDF53A}"/>
              </a:ext>
            </a:extLst>
          </p:cNvPr>
          <p:cNvCxnSpPr/>
          <p:nvPr/>
        </p:nvCxnSpPr>
        <p:spPr>
          <a:xfrm>
            <a:off x="4119239" y="1136342"/>
            <a:ext cx="1828800" cy="185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743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F6D4A-0ECE-4725-8C92-367B38536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870" y="294104"/>
            <a:ext cx="6903128" cy="1325563"/>
          </a:xfrm>
        </p:spPr>
        <p:txBody>
          <a:bodyPr/>
          <a:lstStyle/>
          <a:p>
            <a:r>
              <a:rPr lang="ru-RU" dirty="0"/>
              <a:t>Приватный чат с друзьями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55636DD-337F-4754-9B6A-39868F82F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131" y="1825625"/>
            <a:ext cx="8491738" cy="4351338"/>
          </a:xfrm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E0545863-9DD9-42DA-9254-8019FC49BA58}"/>
              </a:ext>
            </a:extLst>
          </p:cNvPr>
          <p:cNvCxnSpPr/>
          <p:nvPr/>
        </p:nvCxnSpPr>
        <p:spPr>
          <a:xfrm>
            <a:off x="3515557" y="1225118"/>
            <a:ext cx="2254928" cy="1935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900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1B0C0-EB2A-43AB-AE2A-6C378AA2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Приватный чат с другом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F256C9D-245E-47B1-96E9-5FDF17BEA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9207" y="2672371"/>
            <a:ext cx="4553585" cy="2657846"/>
          </a:xfrm>
        </p:spPr>
      </p:pic>
    </p:spTree>
    <p:extLst>
      <p:ext uri="{BB962C8B-B14F-4D97-AF65-F5344CB8AC3E}">
        <p14:creationId xmlns:p14="http://schemas.microsoft.com/office/powerpoint/2010/main" val="3089113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1B0C0-EB2A-43AB-AE2A-6C378AA21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83532" cy="1325563"/>
          </a:xfrm>
        </p:spPr>
        <p:txBody>
          <a:bodyPr/>
          <a:lstStyle/>
          <a:p>
            <a:r>
              <a:rPr lang="ru-RU" dirty="0"/>
              <a:t>Имя друга и пользователя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F256C9D-245E-47B1-96E9-5FDF17BEA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9207" y="2672371"/>
            <a:ext cx="4553585" cy="2657846"/>
          </a:xfrm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778827A5-E338-44B1-B21E-4155492D1D70}"/>
              </a:ext>
            </a:extLst>
          </p:cNvPr>
          <p:cNvCxnSpPr/>
          <p:nvPr/>
        </p:nvCxnSpPr>
        <p:spPr>
          <a:xfrm>
            <a:off x="2868147" y="1233996"/>
            <a:ext cx="2831317" cy="219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A539B26-9319-458C-A86C-FC8BC66A56BF}"/>
              </a:ext>
            </a:extLst>
          </p:cNvPr>
          <p:cNvSpPr txBox="1"/>
          <p:nvPr/>
        </p:nvSpPr>
        <p:spPr>
          <a:xfrm>
            <a:off x="328475" y="3059668"/>
            <a:ext cx="2681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для отправки сообщений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C2FACB4-4EC2-493B-8A10-9711F28C707B}"/>
              </a:ext>
            </a:extLst>
          </p:cNvPr>
          <p:cNvCxnSpPr/>
          <p:nvPr/>
        </p:nvCxnSpPr>
        <p:spPr>
          <a:xfrm>
            <a:off x="1606858" y="3429000"/>
            <a:ext cx="2716567" cy="109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872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BBC5D-FFCB-4117-9CB7-CB90A513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чат всех </a:t>
            </a:r>
            <a:r>
              <a:rPr lang="ru-RU" dirty="0" err="1"/>
              <a:t>пользователй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CDFC32C-9167-4D61-869A-DBE23627E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4076" y="2410397"/>
            <a:ext cx="3743847" cy="3181794"/>
          </a:xfrm>
        </p:spPr>
      </p:pic>
    </p:spTree>
    <p:extLst>
      <p:ext uri="{BB962C8B-B14F-4D97-AF65-F5344CB8AC3E}">
        <p14:creationId xmlns:p14="http://schemas.microsoft.com/office/powerpoint/2010/main" val="1156198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A7C3E-A1B3-40A2-A605-9AAD6206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351" y="205327"/>
            <a:ext cx="5944340" cy="1325563"/>
          </a:xfrm>
        </p:spPr>
        <p:txBody>
          <a:bodyPr/>
          <a:lstStyle/>
          <a:p>
            <a:r>
              <a:rPr lang="ru-RU" dirty="0"/>
              <a:t>Профиль пользователей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947956B-7F64-416F-8E96-50368D51F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1525" y="1825625"/>
            <a:ext cx="506894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3813B1-1DCC-4E4C-8A20-695321B7571E}"/>
              </a:ext>
            </a:extLst>
          </p:cNvPr>
          <p:cNvSpPr txBox="1"/>
          <p:nvPr/>
        </p:nvSpPr>
        <p:spPr>
          <a:xfrm>
            <a:off x="8788893" y="1825625"/>
            <a:ext cx="347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Кнопка редактирования профиля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D35A0364-91FF-4964-AE74-EA8C77C1DDD4}"/>
              </a:ext>
            </a:extLst>
          </p:cNvPr>
          <p:cNvCxnSpPr/>
          <p:nvPr/>
        </p:nvCxnSpPr>
        <p:spPr>
          <a:xfrm flipH="1">
            <a:off x="8416031" y="2112885"/>
            <a:ext cx="1740023" cy="131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491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203CC-EB10-4857-A836-D9A9169C7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217"/>
          </a:xfrm>
        </p:spPr>
        <p:txBody>
          <a:bodyPr/>
          <a:lstStyle/>
          <a:p>
            <a:r>
              <a:rPr lang="ru-RU" dirty="0"/>
              <a:t>Форма редактирования пользователя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F8E7C757-4F1C-4E83-A76B-002B50C9B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2511" y="1342682"/>
            <a:ext cx="4206978" cy="5420207"/>
          </a:xfrm>
        </p:spPr>
      </p:pic>
    </p:spTree>
    <p:extLst>
      <p:ext uri="{BB962C8B-B14F-4D97-AF65-F5344CB8AC3E}">
        <p14:creationId xmlns:p14="http://schemas.microsoft.com/office/powerpoint/2010/main" val="396618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44CBB-88E3-4588-8F8E-46508E7AF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63" y="636402"/>
            <a:ext cx="3585840" cy="1325563"/>
          </a:xfrm>
        </p:spPr>
        <p:txBody>
          <a:bodyPr/>
          <a:lstStyle/>
          <a:p>
            <a:r>
              <a:rPr lang="ru-RU" dirty="0"/>
              <a:t>Форма для авторизации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F3EADE3-87C4-4512-B91B-5BA1D63A7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7987" y="1825625"/>
            <a:ext cx="3336025" cy="4351338"/>
          </a:xfrm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71B3E904-F601-4E60-8687-71313FADDE4C}"/>
              </a:ext>
            </a:extLst>
          </p:cNvPr>
          <p:cNvCxnSpPr/>
          <p:nvPr/>
        </p:nvCxnSpPr>
        <p:spPr>
          <a:xfrm>
            <a:off x="2352583" y="1961965"/>
            <a:ext cx="2965141" cy="2583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712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7C33A-1E15-48FE-A613-702085BBD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9773" y="223082"/>
            <a:ext cx="7293746" cy="1325563"/>
          </a:xfrm>
        </p:spPr>
        <p:txBody>
          <a:bodyPr/>
          <a:lstStyle/>
          <a:p>
            <a:r>
              <a:rPr lang="ru-RU" dirty="0"/>
              <a:t>Список всех пользователей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93B0A08-59A9-4420-BA58-E19B4B32E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480" y="1825625"/>
            <a:ext cx="797503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E0D22B-F0D1-42E7-B796-842CA33B3252}"/>
              </a:ext>
            </a:extLst>
          </p:cNvPr>
          <p:cNvSpPr txBox="1"/>
          <p:nvPr/>
        </p:nvSpPr>
        <p:spPr>
          <a:xfrm>
            <a:off x="177553" y="1363970"/>
            <a:ext cx="1824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редактирования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2C18BED6-8941-44B7-9801-C2318BAC7D7C}"/>
              </a:ext>
            </a:extLst>
          </p:cNvPr>
          <p:cNvCxnSpPr>
            <a:stCxn id="6" idx="2"/>
          </p:cNvCxnSpPr>
          <p:nvPr/>
        </p:nvCxnSpPr>
        <p:spPr>
          <a:xfrm>
            <a:off x="1089751" y="2010301"/>
            <a:ext cx="1120789" cy="102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69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29AC8-B765-4F5C-9BBD-7ACF61A58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397" y="500062"/>
            <a:ext cx="3372775" cy="1325563"/>
          </a:xfrm>
        </p:spPr>
        <p:txBody>
          <a:bodyPr/>
          <a:lstStyle/>
          <a:p>
            <a:r>
              <a:rPr lang="ru-RU" dirty="0"/>
              <a:t>Форма для регистрации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65369D6-EBCA-4B72-BB77-BAAB8E376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4204" y="1825625"/>
            <a:ext cx="2803592" cy="4351338"/>
          </a:xfrm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A1FF3FEB-7350-435F-91C0-3FC1855EAF3C}"/>
              </a:ext>
            </a:extLst>
          </p:cNvPr>
          <p:cNvCxnSpPr/>
          <p:nvPr/>
        </p:nvCxnSpPr>
        <p:spPr>
          <a:xfrm flipH="1">
            <a:off x="7288567" y="1825625"/>
            <a:ext cx="1899821" cy="224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88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0A597-36E0-48C5-8EA3-54BC0E5D3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982" y="329615"/>
            <a:ext cx="7243439" cy="1325563"/>
          </a:xfrm>
        </p:spPr>
        <p:txBody>
          <a:bodyPr/>
          <a:lstStyle/>
          <a:p>
            <a:r>
              <a:rPr lang="ru-RU" dirty="0"/>
              <a:t>Основная страница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50925E1-DF09-471A-879E-282B86E03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2008"/>
            <a:ext cx="10515600" cy="4158572"/>
          </a:xfrm>
        </p:spPr>
      </p:pic>
    </p:spTree>
    <p:extLst>
      <p:ext uri="{BB962C8B-B14F-4D97-AF65-F5344CB8AC3E}">
        <p14:creationId xmlns:p14="http://schemas.microsoft.com/office/powerpoint/2010/main" val="67992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0A597-36E0-48C5-8EA3-54BC0E5D3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983" y="329615"/>
            <a:ext cx="5166804" cy="1325563"/>
          </a:xfrm>
        </p:spPr>
        <p:txBody>
          <a:bodyPr/>
          <a:lstStyle/>
          <a:p>
            <a:r>
              <a:rPr lang="ru-RU" dirty="0"/>
              <a:t>Переход на профиль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50925E1-DF09-471A-879E-282B86E03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2008"/>
            <a:ext cx="10515600" cy="4158572"/>
          </a:xfrm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6E64BB77-57AB-4412-A21F-7A8B8553FF04}"/>
              </a:ext>
            </a:extLst>
          </p:cNvPr>
          <p:cNvCxnSpPr/>
          <p:nvPr/>
        </p:nvCxnSpPr>
        <p:spPr>
          <a:xfrm flipH="1">
            <a:off x="4545367" y="1198485"/>
            <a:ext cx="292963" cy="1376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351B3D3D-F275-4E7E-BD0C-9D7A20D5AD73}"/>
              </a:ext>
            </a:extLst>
          </p:cNvPr>
          <p:cNvCxnSpPr>
            <a:cxnSpLocks/>
          </p:cNvCxnSpPr>
          <p:nvPr/>
        </p:nvCxnSpPr>
        <p:spPr>
          <a:xfrm flipH="1">
            <a:off x="3666478" y="1248961"/>
            <a:ext cx="292963" cy="1376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9AFAB48C-6D63-46E3-BCDD-288839C602B1}"/>
              </a:ext>
            </a:extLst>
          </p:cNvPr>
          <p:cNvCxnSpPr/>
          <p:nvPr/>
        </p:nvCxnSpPr>
        <p:spPr>
          <a:xfrm>
            <a:off x="7634796" y="1198485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8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0A597-36E0-48C5-8EA3-54BC0E5D3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982" y="329615"/>
            <a:ext cx="7243439" cy="1325563"/>
          </a:xfrm>
        </p:spPr>
        <p:txBody>
          <a:bodyPr/>
          <a:lstStyle/>
          <a:p>
            <a:r>
              <a:rPr lang="ru-RU" dirty="0"/>
              <a:t>Случайные 3 пользователя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50925E1-DF09-471A-879E-282B86E03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2008"/>
            <a:ext cx="10515600" cy="4158572"/>
          </a:xfrm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9CCD2317-AB91-418E-AB39-C290D0258F4B}"/>
              </a:ext>
            </a:extLst>
          </p:cNvPr>
          <p:cNvCxnSpPr>
            <a:cxnSpLocks/>
          </p:cNvCxnSpPr>
          <p:nvPr/>
        </p:nvCxnSpPr>
        <p:spPr>
          <a:xfrm>
            <a:off x="6096000" y="1154097"/>
            <a:ext cx="1512163" cy="134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67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0A597-36E0-48C5-8EA3-54BC0E5D3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007" y="159544"/>
            <a:ext cx="7243439" cy="1325563"/>
          </a:xfrm>
        </p:spPr>
        <p:txBody>
          <a:bodyPr/>
          <a:lstStyle/>
          <a:p>
            <a:r>
              <a:rPr lang="ru-RU" dirty="0"/>
              <a:t>Кнопки добавления в друзья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68E9ED87-C2E0-4312-83E0-A4DC46E06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C4DC474-6DBC-44F4-9CE5-0B6E0075E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166" y="1278384"/>
            <a:ext cx="9387255" cy="5239097"/>
          </a:xfrm>
          <a:prstGeom prst="rect">
            <a:avLst/>
          </a:prstGeom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47E285F-8EF9-4348-8A60-FFBE05146B5A}"/>
              </a:ext>
            </a:extLst>
          </p:cNvPr>
          <p:cNvCxnSpPr>
            <a:cxnSpLocks/>
          </p:cNvCxnSpPr>
          <p:nvPr/>
        </p:nvCxnSpPr>
        <p:spPr>
          <a:xfrm>
            <a:off x="7048870" y="949911"/>
            <a:ext cx="790113" cy="1305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61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0A597-36E0-48C5-8EA3-54BC0E5D3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242" y="0"/>
            <a:ext cx="7243439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Здесь можно просмотреть всех пользователей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BDEC15-F4EF-4B34-AFC2-4228021A9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5170E5D-9919-4EFD-A0FB-2821A86B6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8971"/>
            <a:ext cx="9689096" cy="5604646"/>
          </a:xfrm>
          <a:prstGeom prst="rect">
            <a:avLst/>
          </a:prstGeo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E5A036D9-8BF6-4BA8-AE51-C18722031B6A}"/>
              </a:ext>
            </a:extLst>
          </p:cNvPr>
          <p:cNvCxnSpPr>
            <a:cxnSpLocks/>
          </p:cNvCxnSpPr>
          <p:nvPr/>
        </p:nvCxnSpPr>
        <p:spPr>
          <a:xfrm>
            <a:off x="6409678" y="681037"/>
            <a:ext cx="2965141" cy="139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82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0A597-36E0-48C5-8EA3-54BC0E5D3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242" y="0"/>
            <a:ext cx="7243439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Поиск пользователей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BDEC15-F4EF-4B34-AFC2-4228021A9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5170E5D-9919-4EFD-A0FB-2821A86B6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8971"/>
            <a:ext cx="9689096" cy="5604646"/>
          </a:xfrm>
          <a:prstGeom prst="rect">
            <a:avLst/>
          </a:prstGeo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E5A036D9-8BF6-4BA8-AE51-C18722031B6A}"/>
              </a:ext>
            </a:extLst>
          </p:cNvPr>
          <p:cNvCxnSpPr>
            <a:cxnSpLocks/>
          </p:cNvCxnSpPr>
          <p:nvPr/>
        </p:nvCxnSpPr>
        <p:spPr>
          <a:xfrm>
            <a:off x="7128769" y="852256"/>
            <a:ext cx="719091" cy="47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065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80</Words>
  <Application>Microsoft Office PowerPoint</Application>
  <PresentationFormat>Широкоэкранный</PresentationFormat>
  <Paragraphs>24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Курсовая работа “социальная работа”</vt:lpstr>
      <vt:lpstr>Форма для авторизации</vt:lpstr>
      <vt:lpstr>Форма для регистрации</vt:lpstr>
      <vt:lpstr>Основная страница</vt:lpstr>
      <vt:lpstr>Переход на профиль</vt:lpstr>
      <vt:lpstr>Случайные 3 пользователя</vt:lpstr>
      <vt:lpstr>Кнопки добавления в друзья</vt:lpstr>
      <vt:lpstr>Здесь можно просмотреть всех пользователей</vt:lpstr>
      <vt:lpstr>Поиск пользователей</vt:lpstr>
      <vt:lpstr>Админ статус можно получить кликнув</vt:lpstr>
      <vt:lpstr>Админ панель</vt:lpstr>
      <vt:lpstr>Страница друзья</vt:lpstr>
      <vt:lpstr>Имена ваших друзей</vt:lpstr>
      <vt:lpstr>Приватный чат с друзьями</vt:lpstr>
      <vt:lpstr>Приватный чат с другом</vt:lpstr>
      <vt:lpstr>Имя друга и пользователя</vt:lpstr>
      <vt:lpstr>Общий чат всех пользователй</vt:lpstr>
      <vt:lpstr>Профиль пользователей</vt:lpstr>
      <vt:lpstr>Форма редактирования пользователя</vt:lpstr>
      <vt:lpstr>Список всех пользователей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“социальная работа”</dc:title>
  <dc:creator>Назар Красовский</dc:creator>
  <cp:lastModifiedBy>Назар Красовский</cp:lastModifiedBy>
  <cp:revision>5</cp:revision>
  <dcterms:created xsi:type="dcterms:W3CDTF">2024-06-17T18:58:33Z</dcterms:created>
  <dcterms:modified xsi:type="dcterms:W3CDTF">2024-06-17T19:27:40Z</dcterms:modified>
</cp:coreProperties>
</file>