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C8C3-6204-4CE1-A34C-8F96084FAE5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55C5-6F0B-4689-B797-9839E2BD61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lla Reddy College of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34" y="492691"/>
            <a:ext cx="1540134" cy="1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42289" y="492691"/>
            <a:ext cx="8903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1F5E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1F5E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MALLA REDDY COLLEGE OF ENGINEERING</a:t>
            </a:r>
            <a:endParaRPr lang="en-US" sz="3600" dirty="0">
              <a:latin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(Approved by AICTE-Permanently Affiliated to JNTU-Hyderabad)Accredited by NBA &amp; NAAC, Recognized section 2(f) &amp; 12(B) of UGC New Delhi ISO 9001:2015 certified Institution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91" y="2057729"/>
            <a:ext cx="629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Electronics and Communication Engineering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0147" y="1908438"/>
            <a:ext cx="101392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542" y="3601616"/>
            <a:ext cx="7326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 CHIP TECHNOLOGY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1" y="301684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Technical Seminar 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78990" y="5294793"/>
            <a:ext cx="2325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 . Srikanth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19Q91A04A0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ECE-4B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45" y="269378"/>
            <a:ext cx="10058400" cy="999585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40" y="1620805"/>
            <a:ext cx="11156300" cy="1808195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operating generates a low power electromagnetic field through radio signals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fixed biochip gets turned 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activated chip transmits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idenfication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reverse to the operator through the radio signals.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Reader strengthens the received code to change to change it into digital form and finally exhibits it on LCD.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68" y="4152122"/>
            <a:ext cx="6190170" cy="22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74318"/>
            <a:ext cx="10058400" cy="1371600"/>
          </a:xfrm>
        </p:spPr>
        <p:txBody>
          <a:bodyPr/>
          <a:lstStyle/>
          <a:p>
            <a:pPr algn="l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BIOCHIP IMPLANT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75042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Injected  by a hypodermic syringe beneath the skin.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Injection Is safe and simple.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Anesthesia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is not required.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Usually injected behind the neck in animals.</a:t>
            </a:r>
          </a:p>
        </p:txBody>
      </p:sp>
      <p:pic>
        <p:nvPicPr>
          <p:cNvPr id="6148" name="Picture 4" descr="Chip-and-skin: Implantable RFID gives payments its Matrix moment |  PaymentsSource | American Ban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13" y="4080933"/>
            <a:ext cx="4969933" cy="22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194318" y="1754155"/>
            <a:ext cx="42920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ABA5C3D-4C6D-2844-A50E-9150EECDA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4" y="4080932"/>
            <a:ext cx="4511431" cy="22618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26" y="483974"/>
            <a:ext cx="10058400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biochip tracing of a person ,anywhere in the world is possible.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biochip can store and update financial , medical, basically everything about a person.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Medical implementation of biochips-as glucose detector; as oxygen sensor ; as an blood pressure sensor.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Biochips are really potent in replacing passports ,cash ,medical records.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5" y="577280"/>
            <a:ext cx="10058400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secure the sick.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lost people.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identity person uniquely.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monitoring health conditions of individuals in which they are specially employed.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Ability to detect multiple viral agents in parallel.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can perform thousands of biological reactions in a few seconds.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261" y="586610"/>
            <a:ext cx="10058400" cy="1371600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11" y="2327054"/>
            <a:ext cx="10058400" cy="1666447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raise the critical issues of personal privacy.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mark the end of human freedom and dignity.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danger of turning human being into a controlled slave.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can implemented into ones body without their without their knowledge.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037" y="605272"/>
            <a:ext cx="9346163" cy="137160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chip implanted somewhere in human bodies might serve as a combination of credit card ,passport, driver’s license, personal diary.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longer would it be needed to worry about losing the credits cards while travelling.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chip inserted into human bodies might also give us  extra mental power.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44" y="577280"/>
            <a:ext cx="10058400" cy="1371600"/>
          </a:xfrm>
        </p:spPr>
        <p:txBody>
          <a:bodyPr/>
          <a:lstStyle/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Biochips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Miniaturized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to become economically advantageous attributes that make them analogous to computer chip.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ATTENTION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8" y="539957"/>
            <a:ext cx="10058400" cy="121419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00483"/>
            <a:ext cx="10058400" cy="39319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BIOCHIP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OF BIOCHIPS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IMPLANT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</a:t>
            </a:r>
            <a:r>
              <a:rPr lang="en-US" alt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LUSION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7911" y="1147056"/>
            <a:ext cx="26498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83" y="37635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583" y="2712644"/>
            <a:ext cx="7358742" cy="195113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Bio    : stands for any biological entity like protein, DNA etc,..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Chip  :  A computer chip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Permits many tests to be performed at the same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Performs thousands of biological reactions in a few seconds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Bio‐chips: the future of medic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266733" y="4480775"/>
            <a:ext cx="2581275" cy="19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/>
          <p:cNvSpPr/>
          <p:nvPr/>
        </p:nvSpPr>
        <p:spPr>
          <a:xfrm>
            <a:off x="3135314" y="1575838"/>
            <a:ext cx="712694" cy="34424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848008" y="1455571"/>
            <a:ext cx="804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Biochip=Bio + Chip</a:t>
            </a:r>
            <a:endParaRPr lang="en-IN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56044" y="1080820"/>
            <a:ext cx="40774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A238A5-6D78-3AA8-7BE4-F79BC72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954" y="4480775"/>
            <a:ext cx="4505334" cy="19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82" y="530626"/>
            <a:ext cx="10058400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2506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in 1983 for monitoring fisheries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scale of development of biochips in the 1990s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1980 Fred sanger and Walter gilbert were awarded Nobel price for the pioneering DNA sequencing approach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7314" y="1548882"/>
            <a:ext cx="223001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BIOCHIPS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Microarray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DNA microarray is set of tiny DNA spots fixed to a strong surface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Microfluidic Chip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Microfluid chip is known as lab on a chip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 Microarray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protein chip method is use to follow the actions as well as connections of proteins and to find out their function on a large scale.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05335" y="1399592"/>
            <a:ext cx="45813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796" y="297291"/>
            <a:ext cx="10058400" cy="1371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665" y="1731369"/>
            <a:ext cx="7987005" cy="175013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Biochip implant system consist of two components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Transponder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Reader or scanner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biochips-120324091128-phpapp02.pptx by on em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1" y="3543981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chip &amp; its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67" y="3543981"/>
            <a:ext cx="3445933" cy="214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A959AF-42F6-6713-8298-CBA3135C9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94" y="3543981"/>
            <a:ext cx="4511431" cy="2481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of transponder – passive or active.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between biochip and reader is via low-frequency radio waves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Transponder consists of four parts: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microchip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Antenna coil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capacitor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Glass capsule</a:t>
            </a:r>
          </a:p>
          <a:p>
            <a:pPr marL="0" indent="0">
              <a:buNone/>
            </a:pP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F183-0489-21AE-D9B6-8983C3C3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00450"/>
            <a:ext cx="2770096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10" y="1151398"/>
            <a:ext cx="10058400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microchip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microchip stores a unique identification number from 10 to 15 digits long.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Antenna coil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tiny ,primitive , radio antenna “receives and sends” signals from the reader.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Tunning capacitors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:The  capacitor is charged by the small (1 – 1000) signal sent by the reader.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Glass capsule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“Houses” the microchip, antenna coil and capacitor.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It is made of bio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compataible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material such as a soda lime glass.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READER OR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 of an “exciter” coil which creates electromagnetic field.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energy to “activate” the implanted biochip.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carriers a receiving coil to receive ID number.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the software and components to decode the receive code and display the result in an LCD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C01F3-77AF-8CDA-92D7-5B817B93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08" y="4240530"/>
            <a:ext cx="5755123" cy="2446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736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OVERVIEW </vt:lpstr>
      <vt:lpstr>INTRODUCTION </vt:lpstr>
      <vt:lpstr>HISTORY</vt:lpstr>
      <vt:lpstr>TYPES OF BIOCHIPS </vt:lpstr>
      <vt:lpstr>        COMPONENTS</vt:lpstr>
      <vt:lpstr>TRANSPONDER</vt:lpstr>
      <vt:lpstr>PowerPoint Presentation</vt:lpstr>
      <vt:lpstr>READER OR SCANNER</vt:lpstr>
      <vt:lpstr>WORKING</vt:lpstr>
      <vt:lpstr>BIOCHIP IMPLANT</vt:lpstr>
      <vt:lpstr>APPLICATIONS</vt:lpstr>
      <vt:lpstr>ADVANTAGES</vt:lpstr>
      <vt:lpstr>DISADVANTAGES</vt:lpstr>
      <vt:lpstr>              FUTURE</vt:lpstr>
      <vt:lpstr>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CHIP TECHNOLOGY</dc:title>
  <dc:creator>anil uppari</dc:creator>
  <cp:lastModifiedBy>srikanthnarala81@gmail.com</cp:lastModifiedBy>
  <cp:revision>28</cp:revision>
  <dcterms:created xsi:type="dcterms:W3CDTF">2022-11-07T18:07:00Z</dcterms:created>
  <dcterms:modified xsi:type="dcterms:W3CDTF">2022-11-18T12:52:36Z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F2EB1B51424A4591A0629362658CD0BD</vt:lpwstr>
  </property>
  <property fmtid="{D5CDD505-2E9C-101B-9397-08002B2CF9AE}" pid="3" name="KSOProductBuildVer">
    <vt:lpwstr>1033-11.2.0.11380</vt:lpwstr>
  </property>
</Properties>
</file>