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6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37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1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3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6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822-2DE1-42F9-89A4-E861C8A5B8D0}" type="datetimeFigureOut">
              <a:rPr lang="zh-CN" altLang="en-US" smtClean="0"/>
              <a:t>2013/12/23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7E25F-CF17-4612-9F6F-160FE830F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 smtClean="0"/>
              <a:t>多线程</a:t>
            </a:r>
            <a:endParaRPr lang="zh-CN" altLang="en-US" sz="11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0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rgbClr val="FF0066"/>
                </a:solidFill>
              </a:rPr>
              <a:t>进程</a:t>
            </a:r>
            <a:r>
              <a:rPr lang="zh-CN" altLang="en-US" sz="3200" dirty="0" smtClean="0"/>
              <a:t>：是应用程序的一个运行例程，是应用程序的一次动态执行过程。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rgbClr val="FF0066"/>
                </a:solidFill>
              </a:rPr>
              <a:t>线程</a:t>
            </a:r>
            <a:r>
              <a:rPr lang="zh-CN" altLang="en-US" sz="3200" dirty="0" smtClean="0"/>
              <a:t>：是进程中的一个执行单元；是操作系统分配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时间的调度单位。</a:t>
            </a:r>
          </a:p>
          <a:p>
            <a:pPr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是一个支持多线程的系统。一个进程可以包含若干个线程。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1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Delegate</a:t>
            </a:r>
            <a:r>
              <a:rPr lang="zh-CN" altLang="en-US" dirty="0" smtClean="0"/>
              <a:t>实现轻量级线程</a:t>
            </a:r>
            <a:endParaRPr lang="en-US" altLang="zh-CN" dirty="0" smtClean="0"/>
          </a:p>
          <a:p>
            <a:r>
              <a:rPr lang="en-US" altLang="zh-CN" dirty="0" smtClean="0"/>
              <a:t>Task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Parallel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Timer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err="1" smtClean="0"/>
              <a:t>ThreadPool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和异步（锁）</a:t>
            </a:r>
            <a:endParaRPr lang="en-US" altLang="zh-CN" dirty="0" smtClean="0"/>
          </a:p>
          <a:p>
            <a:r>
              <a:rPr lang="en-US" altLang="zh-CN" dirty="0" smtClean="0"/>
              <a:t>PLIINQ</a:t>
            </a:r>
          </a:p>
          <a:p>
            <a:r>
              <a:rPr lang="en-US" altLang="zh-CN" dirty="0" err="1"/>
              <a:t>a</a:t>
            </a:r>
            <a:r>
              <a:rPr lang="en-US" altLang="zh-CN" dirty="0" err="1" smtClean="0"/>
              <a:t>sync</a:t>
            </a:r>
            <a:r>
              <a:rPr lang="en-US" altLang="zh-CN" dirty="0" smtClean="0"/>
              <a:t> await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98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altLang="zh-CN" dirty="0" smtClean="0"/>
              <a:t>Thread</a:t>
            </a:r>
            <a:r>
              <a:rPr lang="zh-CN" altLang="en-US" dirty="0" smtClean="0"/>
              <a:t>类的主要属性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02688"/>
              </p:ext>
            </p:extLst>
          </p:nvPr>
        </p:nvGraphicFramePr>
        <p:xfrm>
          <a:off x="838200" y="1825625"/>
          <a:ext cx="10515600" cy="4159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5501"/>
                <a:gridCol w="8010099"/>
              </a:tblGrid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Name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smtClean="0"/>
                        <a:t>获取或设置</a:t>
                      </a:r>
                      <a:r>
                        <a:rPr lang="zh-CN" altLang="en-US" sz="3200" dirty="0" smtClean="0"/>
                        <a:t>线程的名字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Priority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获取或设置线程的优先级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IsBackground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effectLst/>
                        </a:rPr>
                        <a:t>获取或设置一个值，该值指示某个线程是否为后台线程。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IsAlive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effectLst/>
                        </a:rPr>
                        <a:t>获取一个值，该值指示当前线程的执行状态。</a:t>
                      </a:r>
                      <a:endParaRPr lang="zh-CN" altLang="en-US" sz="3200" dirty="0"/>
                    </a:p>
                  </a:txBody>
                  <a:tcPr/>
                </a:tc>
              </a:tr>
              <a:tr h="773098">
                <a:tc>
                  <a:txBody>
                    <a:bodyPr/>
                    <a:lstStyle/>
                    <a:p>
                      <a:r>
                        <a:rPr lang="en-US" altLang="zh-CN" sz="3200" dirty="0" err="1" smtClean="0"/>
                        <a:t>ThreadState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effectLst/>
                        </a:rPr>
                        <a:t>获取一个值，该值包含当前线程的状态。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27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3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150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多线程</vt:lpstr>
      <vt:lpstr>PowerPoint 演示文稿</vt:lpstr>
      <vt:lpstr>PowerPoint 演示文稿</vt:lpstr>
      <vt:lpstr>Thread类的主要属性</vt:lpstr>
      <vt:lpstr>Task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多线程</dc:title>
  <dc:creator>chlu</dc:creator>
  <cp:lastModifiedBy>chlu</cp:lastModifiedBy>
  <cp:revision>11</cp:revision>
  <dcterms:created xsi:type="dcterms:W3CDTF">2013-12-23T12:41:16Z</dcterms:created>
  <dcterms:modified xsi:type="dcterms:W3CDTF">2013-12-23T14:43:43Z</dcterms:modified>
</cp:coreProperties>
</file>