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301" r:id="rId3"/>
    <p:sldId id="298" r:id="rId4"/>
    <p:sldId id="299" r:id="rId5"/>
    <p:sldId id="300"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574" y="129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2657B6-77F2-45BD-932F-6F1F7EB73CBF}" type="datetimeFigureOut">
              <a:rPr lang="en-IE" smtClean="0"/>
              <a:t>17/10/2020</a:t>
            </a:fld>
            <a:endParaRPr lang="en-I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D5B483-E12F-4886-8D2B-5BFBC2EDAD4C}" type="slidenum">
              <a:rPr lang="en-IE" smtClean="0"/>
              <a:t>‹#›</a:t>
            </a:fld>
            <a:endParaRPr lang="en-IE"/>
          </a:p>
        </p:txBody>
      </p:sp>
    </p:spTree>
    <p:extLst>
      <p:ext uri="{BB962C8B-B14F-4D97-AF65-F5344CB8AC3E}">
        <p14:creationId xmlns:p14="http://schemas.microsoft.com/office/powerpoint/2010/main" val="196664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61140-2F12-4D18-9F04-310BC6996A83}" type="datetimeFigureOut">
              <a:rPr lang="en-IE" smtClean="0"/>
              <a:t>17/10/2020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DCBAF-0542-4708-894E-88A350C7C332}" type="slidenum">
              <a:rPr lang="en-IE" smtClean="0"/>
              <a:t>‹#›</a:t>
            </a:fld>
            <a:endParaRPr lang="en-IE"/>
          </a:p>
        </p:txBody>
      </p:sp>
    </p:spTree>
    <p:extLst>
      <p:ext uri="{BB962C8B-B14F-4D97-AF65-F5344CB8AC3E}">
        <p14:creationId xmlns:p14="http://schemas.microsoft.com/office/powerpoint/2010/main" val="283165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153DCBAF-0542-4708-894E-88A350C7C332}" type="slidenum">
              <a:rPr lang="en-IE" smtClean="0"/>
              <a:t>1</a:t>
            </a:fld>
            <a:endParaRPr lang="en-IE"/>
          </a:p>
        </p:txBody>
      </p:sp>
    </p:spTree>
    <p:extLst>
      <p:ext uri="{BB962C8B-B14F-4D97-AF65-F5344CB8AC3E}">
        <p14:creationId xmlns:p14="http://schemas.microsoft.com/office/powerpoint/2010/main" val="59378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040410D9-55AD-4B35-B84B-A85FAC476BFB}" type="datetimeFigureOut">
              <a:rPr lang="en-IE" smtClean="0"/>
              <a:t>17/10/2020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335637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40410D9-55AD-4B35-B84B-A85FAC476BFB}" type="datetimeFigureOut">
              <a:rPr lang="en-IE" smtClean="0"/>
              <a:t>17/10/2020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41023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40410D9-55AD-4B35-B84B-A85FAC476BFB}" type="datetimeFigureOut">
              <a:rPr lang="en-IE" smtClean="0"/>
              <a:t>17/10/2020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295659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IE" dirty="0"/>
          </a:p>
        </p:txBody>
      </p:sp>
      <p:sp>
        <p:nvSpPr>
          <p:cNvPr id="3" name="Content Placeholder 2"/>
          <p:cNvSpPr>
            <a:spLocks noGrp="1"/>
          </p:cNvSpPr>
          <p:nvPr>
            <p:ph idx="1"/>
          </p:nvPr>
        </p:nvSpPr>
        <p:spPr/>
        <p:txBody>
          <a:bodyPr/>
          <a:lstStyle>
            <a:lvl1pPr>
              <a:defRPr sz="3600"/>
            </a:lvl1pPr>
            <a:lvl2pPr>
              <a:defRPr sz="3200"/>
            </a:lvl2pPr>
            <a:lvl3pPr>
              <a:defRPr sz="2800"/>
            </a:lvl3pPr>
            <a:lvl4pPr>
              <a:defRPr sz="24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Date Placeholder 3"/>
          <p:cNvSpPr>
            <a:spLocks noGrp="1"/>
          </p:cNvSpPr>
          <p:nvPr>
            <p:ph type="dt" sz="half" idx="10"/>
          </p:nvPr>
        </p:nvSpPr>
        <p:spPr/>
        <p:txBody>
          <a:bodyPr/>
          <a:lstStyle/>
          <a:p>
            <a:fld id="{040410D9-55AD-4B35-B84B-A85FAC476BFB}" type="datetimeFigureOut">
              <a:rPr lang="en-IE" smtClean="0"/>
              <a:t>17/10/2020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258856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0410D9-55AD-4B35-B84B-A85FAC476BFB}" type="datetimeFigureOut">
              <a:rPr lang="en-IE" smtClean="0"/>
              <a:t>17/10/2020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6130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defRPr sz="3200"/>
            </a:lvl1pPr>
            <a:lvl2pPr>
              <a:defRPr sz="2800"/>
            </a:lvl2pPr>
            <a:lvl3pPr>
              <a:defRPr sz="2400"/>
            </a:lvl3pPr>
            <a:lvl4pPr>
              <a:defRPr sz="20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Content Placeholder 3"/>
          <p:cNvSpPr>
            <a:spLocks noGrp="1"/>
          </p:cNvSpPr>
          <p:nvPr>
            <p:ph sz="half" idx="2"/>
          </p:nvPr>
        </p:nvSpPr>
        <p:spPr>
          <a:xfrm>
            <a:off x="6172200" y="1825625"/>
            <a:ext cx="5181600" cy="4351338"/>
          </a:xfrm>
        </p:spPr>
        <p:txBody>
          <a:bodyPr/>
          <a:lstStyle>
            <a:lvl1pPr>
              <a:defRPr sz="3200"/>
            </a:lvl1pPr>
            <a:lvl2pPr>
              <a:defRPr sz="2800"/>
            </a:lvl2pPr>
            <a:lvl3pPr>
              <a:defRPr sz="2400"/>
            </a:lvl3pPr>
            <a:lvl4pPr>
              <a:defRPr sz="20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5" name="Date Placeholder 4"/>
          <p:cNvSpPr>
            <a:spLocks noGrp="1"/>
          </p:cNvSpPr>
          <p:nvPr>
            <p:ph type="dt" sz="half" idx="10"/>
          </p:nvPr>
        </p:nvSpPr>
        <p:spPr/>
        <p:txBody>
          <a:bodyPr/>
          <a:lstStyle/>
          <a:p>
            <a:fld id="{040410D9-55AD-4B35-B84B-A85FAC476BFB}" type="datetimeFigureOut">
              <a:rPr lang="en-IE" smtClean="0"/>
              <a:t>17/10/2020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369180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IE"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sz="3200"/>
            </a:lvl1pPr>
            <a:lvl2pPr>
              <a:defRPr sz="2800"/>
            </a:lvl2pPr>
            <a:lvl3pPr>
              <a:defRPr sz="2400"/>
            </a:lvl3pPr>
            <a:lvl4pPr>
              <a:defRPr sz="20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sz="3200"/>
            </a:lvl1pPr>
            <a:lvl2pPr>
              <a:defRPr sz="2800"/>
            </a:lvl2pPr>
            <a:lvl3pPr>
              <a:defRPr sz="2400"/>
            </a:lvl3pPr>
            <a:lvl4pPr>
              <a:defRPr sz="20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7" name="Date Placeholder 6"/>
          <p:cNvSpPr>
            <a:spLocks noGrp="1"/>
          </p:cNvSpPr>
          <p:nvPr>
            <p:ph type="dt" sz="half" idx="10"/>
          </p:nvPr>
        </p:nvSpPr>
        <p:spPr/>
        <p:txBody>
          <a:bodyPr/>
          <a:lstStyle/>
          <a:p>
            <a:fld id="{040410D9-55AD-4B35-B84B-A85FAC476BFB}" type="datetimeFigureOut">
              <a:rPr lang="en-IE" smtClean="0"/>
              <a:t>17/10/2020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412980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040410D9-55AD-4B35-B84B-A85FAC476BFB}" type="datetimeFigureOut">
              <a:rPr lang="en-IE" smtClean="0"/>
              <a:t>17/10/2020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408217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410D9-55AD-4B35-B84B-A85FAC476BFB}" type="datetimeFigureOut">
              <a:rPr lang="en-IE" smtClean="0"/>
              <a:t>17/10/2020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376509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040410D9-55AD-4B35-B84B-A85FAC476BFB}" type="datetimeFigureOut">
              <a:rPr lang="en-IE" smtClean="0"/>
              <a:t>17/10/2020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270771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0410D9-55AD-4B35-B84B-A85FAC476BFB}" type="datetimeFigureOut">
              <a:rPr lang="en-IE" smtClean="0"/>
              <a:t>17/10/2020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369CF6B-DB93-44D9-B376-3F58BBCF0A9B}" type="slidenum">
              <a:rPr lang="en-IE" smtClean="0"/>
              <a:t>‹#›</a:t>
            </a:fld>
            <a:endParaRPr lang="en-IE"/>
          </a:p>
        </p:txBody>
      </p:sp>
    </p:spTree>
    <p:extLst>
      <p:ext uri="{BB962C8B-B14F-4D97-AF65-F5344CB8AC3E}">
        <p14:creationId xmlns:p14="http://schemas.microsoft.com/office/powerpoint/2010/main" val="172980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410D9-55AD-4B35-B84B-A85FAC476BFB}" type="datetimeFigureOut">
              <a:rPr lang="en-IE" smtClean="0"/>
              <a:t>17/10/2020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9CF6B-DB93-44D9-B376-3F58BBCF0A9B}" type="slidenum">
              <a:rPr lang="en-IE" smtClean="0"/>
              <a:t>‹#›</a:t>
            </a:fld>
            <a:endParaRPr lang="en-IE"/>
          </a:p>
        </p:txBody>
      </p:sp>
    </p:spTree>
    <p:extLst>
      <p:ext uri="{BB962C8B-B14F-4D97-AF65-F5344CB8AC3E}">
        <p14:creationId xmlns:p14="http://schemas.microsoft.com/office/powerpoint/2010/main" val="257428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8"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docs.python.org/3.8/tutorial/controlflow.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68553"/>
          </a:xfrm>
        </p:spPr>
        <p:txBody>
          <a:bodyPr>
            <a:normAutofit/>
          </a:bodyPr>
          <a:lstStyle/>
          <a:p>
            <a:r>
              <a:rPr lang="en-US" sz="5400" b="1" dirty="0"/>
              <a:t>Cloud Platform Programming</a:t>
            </a:r>
            <a:endParaRPr lang="en-IE" sz="5400" b="1" dirty="0"/>
          </a:p>
        </p:txBody>
      </p:sp>
      <p:sp>
        <p:nvSpPr>
          <p:cNvPr id="3" name="Subtitle 2"/>
          <p:cNvSpPr>
            <a:spLocks noGrp="1"/>
          </p:cNvSpPr>
          <p:nvPr>
            <p:ph type="subTitle" idx="1"/>
          </p:nvPr>
        </p:nvSpPr>
        <p:spPr/>
        <p:txBody>
          <a:bodyPr>
            <a:normAutofit/>
          </a:bodyPr>
          <a:lstStyle/>
          <a:p>
            <a:r>
              <a:rPr lang="en-US" sz="3600" dirty="0">
                <a:cs typeface="Arial" panose="020B0604020202020204" pitchFamily="34" charset="0"/>
              </a:rPr>
              <a:t>Lab Work – Introduction to Python.</a:t>
            </a:r>
          </a:p>
          <a:p>
            <a:endParaRPr lang="en-US" sz="3600" dirty="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184" y="1"/>
            <a:ext cx="1920190" cy="1122362"/>
          </a:xfrm>
          <a:prstGeom prst="rect">
            <a:avLst/>
          </a:prstGeom>
        </p:spPr>
      </p:pic>
    </p:spTree>
    <p:extLst>
      <p:ext uri="{BB962C8B-B14F-4D97-AF65-F5344CB8AC3E}">
        <p14:creationId xmlns:p14="http://schemas.microsoft.com/office/powerpoint/2010/main" val="361582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Work  - Practice Python</a:t>
            </a:r>
            <a:endParaRPr lang="en-IE" dirty="0"/>
          </a:p>
        </p:txBody>
      </p:sp>
      <p:sp>
        <p:nvSpPr>
          <p:cNvPr id="3" name="Content Placeholder 2"/>
          <p:cNvSpPr>
            <a:spLocks noGrp="1"/>
          </p:cNvSpPr>
          <p:nvPr>
            <p:ph idx="1"/>
          </p:nvPr>
        </p:nvSpPr>
        <p:spPr/>
        <p:txBody>
          <a:bodyPr/>
          <a:lstStyle/>
          <a:p>
            <a:r>
              <a:rPr lang="en-US" dirty="0"/>
              <a:t>Problem 1: Develop an application that asks the user for her/his name, and then greets them with their </a:t>
            </a:r>
            <a:r>
              <a:rPr lang="en-US"/>
              <a:t>name.</a:t>
            </a:r>
            <a:endParaRPr lang="en-IE" dirty="0"/>
          </a:p>
        </p:txBody>
      </p:sp>
    </p:spTree>
    <p:extLst>
      <p:ext uri="{BB962C8B-B14F-4D97-AF65-F5344CB8AC3E}">
        <p14:creationId xmlns:p14="http://schemas.microsoft.com/office/powerpoint/2010/main" val="283839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Work  - Practice Python</a:t>
            </a:r>
            <a:endParaRPr lang="en-IE" dirty="0"/>
          </a:p>
        </p:txBody>
      </p:sp>
      <p:sp>
        <p:nvSpPr>
          <p:cNvPr id="3" name="Content Placeholder 2"/>
          <p:cNvSpPr>
            <a:spLocks noGrp="1"/>
          </p:cNvSpPr>
          <p:nvPr>
            <p:ph idx="1"/>
          </p:nvPr>
        </p:nvSpPr>
        <p:spPr/>
        <p:txBody>
          <a:bodyPr/>
          <a:lstStyle/>
          <a:p>
            <a:r>
              <a:rPr lang="en-US" dirty="0"/>
              <a:t>Problem 2: Write an application that displays the recommended weight given the user’s age and height (in centimeters) using the following formula:</a:t>
            </a:r>
          </a:p>
          <a:p>
            <a:pPr marL="457200" lvl="1" indent="0">
              <a:buNone/>
            </a:pPr>
            <a:r>
              <a:rPr lang="en-US" dirty="0"/>
              <a:t>RW = (height - 100 + age % 10) * 0.90</a:t>
            </a:r>
            <a:endParaRPr lang="en-IE" dirty="0"/>
          </a:p>
        </p:txBody>
      </p:sp>
    </p:spTree>
    <p:extLst>
      <p:ext uri="{BB962C8B-B14F-4D97-AF65-F5344CB8AC3E}">
        <p14:creationId xmlns:p14="http://schemas.microsoft.com/office/powerpoint/2010/main" val="263011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Work  - Practice Python</a:t>
            </a:r>
            <a:endParaRPr lang="en-IE" dirty="0"/>
          </a:p>
        </p:txBody>
      </p:sp>
      <p:sp>
        <p:nvSpPr>
          <p:cNvPr id="3" name="Content Placeholder 2"/>
          <p:cNvSpPr>
            <a:spLocks noGrp="1"/>
          </p:cNvSpPr>
          <p:nvPr>
            <p:ph idx="1"/>
          </p:nvPr>
        </p:nvSpPr>
        <p:spPr/>
        <p:txBody>
          <a:bodyPr/>
          <a:lstStyle/>
          <a:p>
            <a:r>
              <a:rPr lang="en-US" dirty="0"/>
              <a:t>Problem 3: You have been asked to create an application for the Student Union shop which sells caps for 5, shirts for 10 and hoodies for 20. Your application should allow the user to input the quantity of each item a student wants to buy and then calculate and output the total cost. When you have finished the implementation, test your application to ensure that the calculations are correct.</a:t>
            </a:r>
            <a:endParaRPr lang="en-IE" dirty="0"/>
          </a:p>
        </p:txBody>
      </p:sp>
    </p:spTree>
    <p:extLst>
      <p:ext uri="{BB962C8B-B14F-4D97-AF65-F5344CB8AC3E}">
        <p14:creationId xmlns:p14="http://schemas.microsoft.com/office/powerpoint/2010/main" val="71771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Work  - Practice Python</a:t>
            </a:r>
            <a:endParaRPr lang="en-IE" dirty="0"/>
          </a:p>
        </p:txBody>
      </p:sp>
      <p:sp>
        <p:nvSpPr>
          <p:cNvPr id="3" name="Content Placeholder 2"/>
          <p:cNvSpPr>
            <a:spLocks noGrp="1"/>
          </p:cNvSpPr>
          <p:nvPr>
            <p:ph idx="1"/>
          </p:nvPr>
        </p:nvSpPr>
        <p:spPr/>
        <p:txBody>
          <a:bodyPr>
            <a:normAutofit fontScale="85000" lnSpcReduction="20000"/>
          </a:bodyPr>
          <a:lstStyle/>
          <a:p>
            <a:r>
              <a:rPr lang="en-US" dirty="0"/>
              <a:t>Problem 4: Having just started college, Bob has been busy looking for a part-time job to fund his new college social life and after only two weeks of looking he has managed to get two job offers! Each job comes with different hours, basic rates of pay and over-time rates so he needs to work out which would get him the most money. Develop an application that would allow Bob to enter his basic pay rate, his number of regular hours work per week and his number of overtime hours per week. The application should then calculate and display Bob’s total basic pay for the week, his overtime pay for the week and his total pay including overtime. Note: The overtime rate is 1.5 times the basic rate of pay.</a:t>
            </a:r>
            <a:endParaRPr lang="en-IE" dirty="0"/>
          </a:p>
        </p:txBody>
      </p:sp>
    </p:spTree>
    <p:extLst>
      <p:ext uri="{BB962C8B-B14F-4D97-AF65-F5344CB8AC3E}">
        <p14:creationId xmlns:p14="http://schemas.microsoft.com/office/powerpoint/2010/main" val="125738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IE" dirty="0"/>
          </a:p>
        </p:txBody>
      </p:sp>
      <p:sp>
        <p:nvSpPr>
          <p:cNvPr id="3" name="Content Placeholder 2"/>
          <p:cNvSpPr>
            <a:spLocks noGrp="1"/>
          </p:cNvSpPr>
          <p:nvPr>
            <p:ph idx="1"/>
          </p:nvPr>
        </p:nvSpPr>
        <p:spPr/>
        <p:txBody>
          <a:bodyPr/>
          <a:lstStyle/>
          <a:p>
            <a:r>
              <a:rPr lang="en-US" dirty="0"/>
              <a:t>Python</a:t>
            </a:r>
          </a:p>
          <a:p>
            <a:pPr lvl="1"/>
            <a:r>
              <a:rPr lang="en-IE" dirty="0">
                <a:hlinkClick r:id="rId2"/>
              </a:rPr>
              <a:t>https://www.python.org/downloads/</a:t>
            </a:r>
            <a:endParaRPr lang="en-IE" dirty="0"/>
          </a:p>
          <a:p>
            <a:pPr lvl="1"/>
            <a:r>
              <a:rPr lang="en-IE" dirty="0">
                <a:hlinkClick r:id="rId3"/>
              </a:rPr>
              <a:t>https://docs.python.org/3.8</a:t>
            </a:r>
            <a:endParaRPr lang="en-IE" dirty="0"/>
          </a:p>
          <a:p>
            <a:pPr lvl="1"/>
            <a:r>
              <a:rPr lang="en-IE" dirty="0">
                <a:hlinkClick r:id="rId4"/>
              </a:rPr>
              <a:t>https://docs.python.org/3.8/tutorial/controlflow.html</a:t>
            </a:r>
            <a:endParaRPr lang="en-IE" dirty="0"/>
          </a:p>
          <a:p>
            <a:pPr lvl="1"/>
            <a:endParaRPr lang="en-IE" dirty="0"/>
          </a:p>
          <a:p>
            <a:pPr lvl="1"/>
            <a:endParaRPr lang="en-IE" dirty="0"/>
          </a:p>
          <a:p>
            <a:pPr lvl="1"/>
            <a:endParaRPr lang="en-IE" dirty="0"/>
          </a:p>
        </p:txBody>
      </p:sp>
    </p:spTree>
    <p:extLst>
      <p:ext uri="{BB962C8B-B14F-4D97-AF65-F5344CB8AC3E}">
        <p14:creationId xmlns:p14="http://schemas.microsoft.com/office/powerpoint/2010/main" val="201747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346</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Cloud Platform Programming</vt:lpstr>
      <vt:lpstr>Lab Work  - Practice Python</vt:lpstr>
      <vt:lpstr>Lab Work  - Practice Python</vt:lpstr>
      <vt:lpstr>Lab Work  - Practice Python</vt:lpstr>
      <vt:lpstr>Lab Work  - Practice Python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Platform Programming</dc:title>
  <dc:creator>Adriana Chis</dc:creator>
  <cp:lastModifiedBy>Rommel</cp:lastModifiedBy>
  <cp:revision>201</cp:revision>
  <dcterms:created xsi:type="dcterms:W3CDTF">2020-10-04T19:49:03Z</dcterms:created>
  <dcterms:modified xsi:type="dcterms:W3CDTF">2020-10-17T12:57:18Z</dcterms:modified>
</cp:coreProperties>
</file>