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60" r:id="rId4"/>
    <p:sldId id="258" r:id="rId5"/>
    <p:sldId id="259" r:id="rId6"/>
    <p:sldId id="261" r:id="rId7"/>
    <p:sldId id="262" r:id="rId8"/>
    <p:sldId id="263" r:id="rId9"/>
    <p:sldId id="278" r:id="rId10"/>
    <p:sldId id="264" r:id="rId11"/>
    <p:sldId id="265" r:id="rId12"/>
    <p:sldId id="266" r:id="rId13"/>
    <p:sldId id="267" r:id="rId14"/>
    <p:sldId id="268" r:id="rId15"/>
    <p:sldId id="269" r:id="rId16"/>
    <p:sldId id="270" r:id="rId17"/>
    <p:sldId id="271" r:id="rId18"/>
    <p:sldId id="272" r:id="rId19"/>
    <p:sldId id="273" r:id="rId20"/>
    <p:sldId id="274" r:id="rId21"/>
    <p:sldId id="277" r:id="rId22"/>
    <p:sldId id="275"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3DCD6B-313F-4E05-9199-0A1F43C4970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9EA8093-FB20-4E3E-B0B4-C6CB8DAF9DEB}">
      <dgm:prSet/>
      <dgm:spPr/>
      <dgm:t>
        <a:bodyPr/>
        <a:lstStyle/>
        <a:p>
          <a:r>
            <a:rPr lang="en-IN" dirty="0"/>
            <a:t>Summer Training at Coding Ninjas. </a:t>
          </a:r>
          <a:endParaRPr lang="en-US" dirty="0"/>
        </a:p>
      </dgm:t>
    </dgm:pt>
    <dgm:pt modelId="{8B024D67-095C-48A9-82DD-B9DC0B5F1E18}" type="parTrans" cxnId="{8AAD0CB9-1837-4997-A1C0-B588C13AC637}">
      <dgm:prSet/>
      <dgm:spPr/>
      <dgm:t>
        <a:bodyPr/>
        <a:lstStyle/>
        <a:p>
          <a:endParaRPr lang="en-US"/>
        </a:p>
      </dgm:t>
    </dgm:pt>
    <dgm:pt modelId="{A655DED8-81C7-4627-9CB6-B1E908231246}" type="sibTrans" cxnId="{8AAD0CB9-1837-4997-A1C0-B588C13AC637}">
      <dgm:prSet/>
      <dgm:spPr/>
      <dgm:t>
        <a:bodyPr/>
        <a:lstStyle/>
        <a:p>
          <a:endParaRPr lang="en-US"/>
        </a:p>
      </dgm:t>
    </dgm:pt>
    <dgm:pt modelId="{FDD7E96A-AB19-458F-9AB5-251E34503144}">
      <dgm:prSet/>
      <dgm:spPr/>
      <dgm:t>
        <a:bodyPr/>
        <a:lstStyle/>
        <a:p>
          <a:r>
            <a:rPr lang="en-IN" dirty="0"/>
            <a:t>Created a program for storing Contact List using C++</a:t>
          </a:r>
          <a:endParaRPr lang="en-US" dirty="0"/>
        </a:p>
      </dgm:t>
    </dgm:pt>
    <dgm:pt modelId="{41CE3440-8223-4839-92EE-935C911F94E5}" type="parTrans" cxnId="{00A66901-8DC9-4241-8B67-7CA71B1B5D62}">
      <dgm:prSet/>
      <dgm:spPr/>
      <dgm:t>
        <a:bodyPr/>
        <a:lstStyle/>
        <a:p>
          <a:endParaRPr lang="en-US"/>
        </a:p>
      </dgm:t>
    </dgm:pt>
    <dgm:pt modelId="{C9D53D49-9BD8-4DA0-8FA8-57B9325C2D56}" type="sibTrans" cxnId="{00A66901-8DC9-4241-8B67-7CA71B1B5D62}">
      <dgm:prSet/>
      <dgm:spPr/>
      <dgm:t>
        <a:bodyPr/>
        <a:lstStyle/>
        <a:p>
          <a:endParaRPr lang="en-US"/>
        </a:p>
      </dgm:t>
    </dgm:pt>
    <dgm:pt modelId="{6A6A457A-3479-4D80-9F7C-7BA8BF80B2CA}">
      <dgm:prSet/>
      <dgm:spPr/>
      <dgm:t>
        <a:bodyPr/>
        <a:lstStyle/>
        <a:p>
          <a:pPr algn="l"/>
          <a:r>
            <a:rPr lang="en-IN" b="1" u="sng" dirty="0"/>
            <a:t>Main objective </a:t>
          </a:r>
          <a:r>
            <a:rPr lang="en-IN" dirty="0"/>
            <a:t>- Implement my knowledge of data structures in real life project.</a:t>
          </a:r>
          <a:endParaRPr lang="en-US" dirty="0"/>
        </a:p>
      </dgm:t>
    </dgm:pt>
    <dgm:pt modelId="{DEE64908-0063-4754-AA8C-C3BC3E107F83}" type="parTrans" cxnId="{DC54C44A-F435-4890-B7BA-5CD005E15021}">
      <dgm:prSet/>
      <dgm:spPr/>
      <dgm:t>
        <a:bodyPr/>
        <a:lstStyle/>
        <a:p>
          <a:endParaRPr lang="en-US"/>
        </a:p>
      </dgm:t>
    </dgm:pt>
    <dgm:pt modelId="{D0CA469F-4488-4382-81E9-38B49A7EAB88}" type="sibTrans" cxnId="{DC54C44A-F435-4890-B7BA-5CD005E15021}">
      <dgm:prSet/>
      <dgm:spPr/>
      <dgm:t>
        <a:bodyPr/>
        <a:lstStyle/>
        <a:p>
          <a:endParaRPr lang="en-US"/>
        </a:p>
      </dgm:t>
    </dgm:pt>
    <dgm:pt modelId="{3DD2B480-E89E-4565-8AD3-ABF6173BE7CB}">
      <dgm:prSet/>
      <dgm:spPr/>
      <dgm:t>
        <a:bodyPr/>
        <a:lstStyle/>
        <a:p>
          <a:r>
            <a:rPr lang="en-IN" dirty="0"/>
            <a:t>An amazing experience as I got to see, how we use DSA professionally in real life application.</a:t>
          </a:r>
          <a:endParaRPr lang="en-US" dirty="0"/>
        </a:p>
      </dgm:t>
    </dgm:pt>
    <dgm:pt modelId="{1CFBB145-8A1E-4114-BCD3-03224746D864}" type="sibTrans" cxnId="{05F422B2-FA71-4830-B637-0F6DC0E1420D}">
      <dgm:prSet/>
      <dgm:spPr/>
      <dgm:t>
        <a:bodyPr/>
        <a:lstStyle/>
        <a:p>
          <a:endParaRPr lang="en-US"/>
        </a:p>
      </dgm:t>
    </dgm:pt>
    <dgm:pt modelId="{C24F257E-B3A4-43F5-A869-61A77C6424D1}" type="parTrans" cxnId="{05F422B2-FA71-4830-B637-0F6DC0E1420D}">
      <dgm:prSet/>
      <dgm:spPr/>
      <dgm:t>
        <a:bodyPr/>
        <a:lstStyle/>
        <a:p>
          <a:endParaRPr lang="en-US"/>
        </a:p>
      </dgm:t>
    </dgm:pt>
    <dgm:pt modelId="{400AC1D8-3E98-4DDF-9971-549AD86322AF}" type="pres">
      <dgm:prSet presAssocID="{8B3DCD6B-313F-4E05-9199-0A1F43C4970D}" presName="root" presStyleCnt="0">
        <dgm:presLayoutVars>
          <dgm:dir/>
          <dgm:resizeHandles val="exact"/>
        </dgm:presLayoutVars>
      </dgm:prSet>
      <dgm:spPr/>
    </dgm:pt>
    <dgm:pt modelId="{8302183F-DF5D-47F6-A703-82F808C5CF44}" type="pres">
      <dgm:prSet presAssocID="{E9EA8093-FB20-4E3E-B0B4-C6CB8DAF9DEB}" presName="compNode" presStyleCnt="0"/>
      <dgm:spPr/>
    </dgm:pt>
    <dgm:pt modelId="{44EC1DFD-7D3C-45C2-8EFD-6ABAA3E0D29B}" type="pres">
      <dgm:prSet presAssocID="{E9EA8093-FB20-4E3E-B0B4-C6CB8DAF9DEB}" presName="bgRect" presStyleLbl="bgShp" presStyleIdx="0" presStyleCnt="4"/>
      <dgm:spPr/>
    </dgm:pt>
    <dgm:pt modelId="{ED721E4E-AD3B-4F4C-8DA8-CE84E37A4687}" type="pres">
      <dgm:prSet presAssocID="{E9EA8093-FB20-4E3E-B0B4-C6CB8DAF9DE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each umbrella"/>
        </a:ext>
      </dgm:extLst>
    </dgm:pt>
    <dgm:pt modelId="{B79625E4-657C-4C94-8739-2EF4440E0B07}" type="pres">
      <dgm:prSet presAssocID="{E9EA8093-FB20-4E3E-B0B4-C6CB8DAF9DEB}" presName="spaceRect" presStyleCnt="0"/>
      <dgm:spPr/>
    </dgm:pt>
    <dgm:pt modelId="{0DF77CF9-F80B-4F48-B145-CCD0DCEE1DAF}" type="pres">
      <dgm:prSet presAssocID="{E9EA8093-FB20-4E3E-B0B4-C6CB8DAF9DEB}" presName="parTx" presStyleLbl="revTx" presStyleIdx="0" presStyleCnt="4">
        <dgm:presLayoutVars>
          <dgm:chMax val="0"/>
          <dgm:chPref val="0"/>
        </dgm:presLayoutVars>
      </dgm:prSet>
      <dgm:spPr/>
    </dgm:pt>
    <dgm:pt modelId="{1B576446-7BC8-4B16-981C-F332D7EA62BB}" type="pres">
      <dgm:prSet presAssocID="{A655DED8-81C7-4627-9CB6-B1E908231246}" presName="sibTrans" presStyleCnt="0"/>
      <dgm:spPr/>
    </dgm:pt>
    <dgm:pt modelId="{52494BB1-0261-4EB1-9586-0F1F31A7ADB6}" type="pres">
      <dgm:prSet presAssocID="{FDD7E96A-AB19-458F-9AB5-251E34503144}" presName="compNode" presStyleCnt="0"/>
      <dgm:spPr/>
    </dgm:pt>
    <dgm:pt modelId="{9256A876-5E61-4A4C-BDB4-18D68523B1F0}" type="pres">
      <dgm:prSet presAssocID="{FDD7E96A-AB19-458F-9AB5-251E34503144}" presName="bgRect" presStyleLbl="bgShp" presStyleIdx="1" presStyleCnt="4"/>
      <dgm:spPr/>
    </dgm:pt>
    <dgm:pt modelId="{AF1DB84C-6209-45DE-B53A-FE1A73B33EE2}" type="pres">
      <dgm:prSet presAssocID="{FDD7E96A-AB19-458F-9AB5-251E3450314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f"/>
        </a:ext>
      </dgm:extLst>
    </dgm:pt>
    <dgm:pt modelId="{E3CEB1BC-6880-4E0A-B014-C8F1FEFA5109}" type="pres">
      <dgm:prSet presAssocID="{FDD7E96A-AB19-458F-9AB5-251E34503144}" presName="spaceRect" presStyleCnt="0"/>
      <dgm:spPr/>
    </dgm:pt>
    <dgm:pt modelId="{8A4B21A8-DC12-4407-A051-1122C1E36CD8}" type="pres">
      <dgm:prSet presAssocID="{FDD7E96A-AB19-458F-9AB5-251E34503144}" presName="parTx" presStyleLbl="revTx" presStyleIdx="1" presStyleCnt="4">
        <dgm:presLayoutVars>
          <dgm:chMax val="0"/>
          <dgm:chPref val="0"/>
        </dgm:presLayoutVars>
      </dgm:prSet>
      <dgm:spPr/>
    </dgm:pt>
    <dgm:pt modelId="{7EF1D96E-5743-408E-A2E5-30C2BD912279}" type="pres">
      <dgm:prSet presAssocID="{C9D53D49-9BD8-4DA0-8FA8-57B9325C2D56}" presName="sibTrans" presStyleCnt="0"/>
      <dgm:spPr/>
    </dgm:pt>
    <dgm:pt modelId="{86F66A71-B68D-48B6-BAF9-317295F6B1D9}" type="pres">
      <dgm:prSet presAssocID="{3DD2B480-E89E-4565-8AD3-ABF6173BE7CB}" presName="compNode" presStyleCnt="0"/>
      <dgm:spPr/>
    </dgm:pt>
    <dgm:pt modelId="{EC25D5AE-F601-4144-B6E0-942EE44AEE74}" type="pres">
      <dgm:prSet presAssocID="{3DD2B480-E89E-4565-8AD3-ABF6173BE7CB}" presName="bgRect" presStyleLbl="bgShp" presStyleIdx="2" presStyleCnt="4"/>
      <dgm:spPr/>
    </dgm:pt>
    <dgm:pt modelId="{2CE07B97-C6AE-4A37-A605-DD7F6570B009}" type="pres">
      <dgm:prSet presAssocID="{3DD2B480-E89E-4565-8AD3-ABF6173BE7C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ffice Worker"/>
        </a:ext>
      </dgm:extLst>
    </dgm:pt>
    <dgm:pt modelId="{5EA8A59A-2D13-4000-A7E6-0D981B548904}" type="pres">
      <dgm:prSet presAssocID="{3DD2B480-E89E-4565-8AD3-ABF6173BE7CB}" presName="spaceRect" presStyleCnt="0"/>
      <dgm:spPr/>
    </dgm:pt>
    <dgm:pt modelId="{4B506E4D-2087-4402-87CB-52EA5CC1BDF3}" type="pres">
      <dgm:prSet presAssocID="{3DD2B480-E89E-4565-8AD3-ABF6173BE7CB}" presName="parTx" presStyleLbl="revTx" presStyleIdx="2" presStyleCnt="4">
        <dgm:presLayoutVars>
          <dgm:chMax val="0"/>
          <dgm:chPref val="0"/>
        </dgm:presLayoutVars>
      </dgm:prSet>
      <dgm:spPr/>
    </dgm:pt>
    <dgm:pt modelId="{940591CD-C8B8-493B-97B0-1882351EFC58}" type="pres">
      <dgm:prSet presAssocID="{1CFBB145-8A1E-4114-BCD3-03224746D864}" presName="sibTrans" presStyleCnt="0"/>
      <dgm:spPr/>
    </dgm:pt>
    <dgm:pt modelId="{4501692B-E0FD-4AA8-BFA9-CB107B966409}" type="pres">
      <dgm:prSet presAssocID="{6A6A457A-3479-4D80-9F7C-7BA8BF80B2CA}" presName="compNode" presStyleCnt="0"/>
      <dgm:spPr/>
    </dgm:pt>
    <dgm:pt modelId="{7C3D4E64-CA66-47C0-8D88-957DAEEF2581}" type="pres">
      <dgm:prSet presAssocID="{6A6A457A-3479-4D80-9F7C-7BA8BF80B2CA}" presName="bgRect" presStyleLbl="bgShp" presStyleIdx="3" presStyleCnt="4"/>
      <dgm:spPr/>
    </dgm:pt>
    <dgm:pt modelId="{830F3073-E25D-40E5-94E9-11E33F059855}" type="pres">
      <dgm:prSet presAssocID="{6A6A457A-3479-4D80-9F7C-7BA8BF80B2C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B735FAA7-0B34-46A2-9AC0-AD5CF0ACD867}" type="pres">
      <dgm:prSet presAssocID="{6A6A457A-3479-4D80-9F7C-7BA8BF80B2CA}" presName="spaceRect" presStyleCnt="0"/>
      <dgm:spPr/>
    </dgm:pt>
    <dgm:pt modelId="{471EB0A4-44E6-4A22-AFAD-30178A217EF3}" type="pres">
      <dgm:prSet presAssocID="{6A6A457A-3479-4D80-9F7C-7BA8BF80B2CA}" presName="parTx" presStyleLbl="revTx" presStyleIdx="3" presStyleCnt="4">
        <dgm:presLayoutVars>
          <dgm:chMax val="0"/>
          <dgm:chPref val="0"/>
        </dgm:presLayoutVars>
      </dgm:prSet>
      <dgm:spPr/>
    </dgm:pt>
  </dgm:ptLst>
  <dgm:cxnLst>
    <dgm:cxn modelId="{00A66901-8DC9-4241-8B67-7CA71B1B5D62}" srcId="{8B3DCD6B-313F-4E05-9199-0A1F43C4970D}" destId="{FDD7E96A-AB19-458F-9AB5-251E34503144}" srcOrd="1" destOrd="0" parTransId="{41CE3440-8223-4839-92EE-935C911F94E5}" sibTransId="{C9D53D49-9BD8-4DA0-8FA8-57B9325C2D56}"/>
    <dgm:cxn modelId="{EEBD355C-0713-487B-84DE-044D0CB966F0}" type="presOf" srcId="{3DD2B480-E89E-4565-8AD3-ABF6173BE7CB}" destId="{4B506E4D-2087-4402-87CB-52EA5CC1BDF3}" srcOrd="0" destOrd="0" presId="urn:microsoft.com/office/officeart/2018/2/layout/IconVerticalSolidList"/>
    <dgm:cxn modelId="{DC54C44A-F435-4890-B7BA-5CD005E15021}" srcId="{8B3DCD6B-313F-4E05-9199-0A1F43C4970D}" destId="{6A6A457A-3479-4D80-9F7C-7BA8BF80B2CA}" srcOrd="3" destOrd="0" parTransId="{DEE64908-0063-4754-AA8C-C3BC3E107F83}" sibTransId="{D0CA469F-4488-4382-81E9-38B49A7EAB88}"/>
    <dgm:cxn modelId="{47D56899-BE13-4E29-802C-74E04869DFC1}" type="presOf" srcId="{FDD7E96A-AB19-458F-9AB5-251E34503144}" destId="{8A4B21A8-DC12-4407-A051-1122C1E36CD8}" srcOrd="0" destOrd="0" presId="urn:microsoft.com/office/officeart/2018/2/layout/IconVerticalSolidList"/>
    <dgm:cxn modelId="{1C93CDA0-0F46-4ABD-9441-07258AFFCD81}" type="presOf" srcId="{E9EA8093-FB20-4E3E-B0B4-C6CB8DAF9DEB}" destId="{0DF77CF9-F80B-4F48-B145-CCD0DCEE1DAF}" srcOrd="0" destOrd="0" presId="urn:microsoft.com/office/officeart/2018/2/layout/IconVerticalSolidList"/>
    <dgm:cxn modelId="{05F422B2-FA71-4830-B637-0F6DC0E1420D}" srcId="{8B3DCD6B-313F-4E05-9199-0A1F43C4970D}" destId="{3DD2B480-E89E-4565-8AD3-ABF6173BE7CB}" srcOrd="2" destOrd="0" parTransId="{C24F257E-B3A4-43F5-A869-61A77C6424D1}" sibTransId="{1CFBB145-8A1E-4114-BCD3-03224746D864}"/>
    <dgm:cxn modelId="{E8C997B3-01CC-442F-9B60-69D7227E4B47}" type="presOf" srcId="{8B3DCD6B-313F-4E05-9199-0A1F43C4970D}" destId="{400AC1D8-3E98-4DDF-9971-549AD86322AF}" srcOrd="0" destOrd="0" presId="urn:microsoft.com/office/officeart/2018/2/layout/IconVerticalSolidList"/>
    <dgm:cxn modelId="{8AAD0CB9-1837-4997-A1C0-B588C13AC637}" srcId="{8B3DCD6B-313F-4E05-9199-0A1F43C4970D}" destId="{E9EA8093-FB20-4E3E-B0B4-C6CB8DAF9DEB}" srcOrd="0" destOrd="0" parTransId="{8B024D67-095C-48A9-82DD-B9DC0B5F1E18}" sibTransId="{A655DED8-81C7-4627-9CB6-B1E908231246}"/>
    <dgm:cxn modelId="{614A42DE-2AE5-4920-9BAA-C829CF0DF08A}" type="presOf" srcId="{6A6A457A-3479-4D80-9F7C-7BA8BF80B2CA}" destId="{471EB0A4-44E6-4A22-AFAD-30178A217EF3}" srcOrd="0" destOrd="0" presId="urn:microsoft.com/office/officeart/2018/2/layout/IconVerticalSolidList"/>
    <dgm:cxn modelId="{5EF17F28-DCBB-4349-83B3-4FAEAA4E6A7D}" type="presParOf" srcId="{400AC1D8-3E98-4DDF-9971-549AD86322AF}" destId="{8302183F-DF5D-47F6-A703-82F808C5CF44}" srcOrd="0" destOrd="0" presId="urn:microsoft.com/office/officeart/2018/2/layout/IconVerticalSolidList"/>
    <dgm:cxn modelId="{DD5EE758-8698-4A2B-BF78-5DFA1675AD2F}" type="presParOf" srcId="{8302183F-DF5D-47F6-A703-82F808C5CF44}" destId="{44EC1DFD-7D3C-45C2-8EFD-6ABAA3E0D29B}" srcOrd="0" destOrd="0" presId="urn:microsoft.com/office/officeart/2018/2/layout/IconVerticalSolidList"/>
    <dgm:cxn modelId="{B729C2EF-54ED-4D52-B9D4-CCCE45AAC279}" type="presParOf" srcId="{8302183F-DF5D-47F6-A703-82F808C5CF44}" destId="{ED721E4E-AD3B-4F4C-8DA8-CE84E37A4687}" srcOrd="1" destOrd="0" presId="urn:microsoft.com/office/officeart/2018/2/layout/IconVerticalSolidList"/>
    <dgm:cxn modelId="{8E35179F-D329-4CF0-81EB-7375C128F164}" type="presParOf" srcId="{8302183F-DF5D-47F6-A703-82F808C5CF44}" destId="{B79625E4-657C-4C94-8739-2EF4440E0B07}" srcOrd="2" destOrd="0" presId="urn:microsoft.com/office/officeart/2018/2/layout/IconVerticalSolidList"/>
    <dgm:cxn modelId="{18B59000-751A-44A2-BE2A-E3A082F43447}" type="presParOf" srcId="{8302183F-DF5D-47F6-A703-82F808C5CF44}" destId="{0DF77CF9-F80B-4F48-B145-CCD0DCEE1DAF}" srcOrd="3" destOrd="0" presId="urn:microsoft.com/office/officeart/2018/2/layout/IconVerticalSolidList"/>
    <dgm:cxn modelId="{0ECD7CDF-9734-49DB-BD42-FFE0E3E21337}" type="presParOf" srcId="{400AC1D8-3E98-4DDF-9971-549AD86322AF}" destId="{1B576446-7BC8-4B16-981C-F332D7EA62BB}" srcOrd="1" destOrd="0" presId="urn:microsoft.com/office/officeart/2018/2/layout/IconVerticalSolidList"/>
    <dgm:cxn modelId="{50ADEA64-2534-4AD5-81FF-FA94FA8236C7}" type="presParOf" srcId="{400AC1D8-3E98-4DDF-9971-549AD86322AF}" destId="{52494BB1-0261-4EB1-9586-0F1F31A7ADB6}" srcOrd="2" destOrd="0" presId="urn:microsoft.com/office/officeart/2018/2/layout/IconVerticalSolidList"/>
    <dgm:cxn modelId="{19F7335B-8D08-4A26-9E56-FF9E926C80E2}" type="presParOf" srcId="{52494BB1-0261-4EB1-9586-0F1F31A7ADB6}" destId="{9256A876-5E61-4A4C-BDB4-18D68523B1F0}" srcOrd="0" destOrd="0" presId="urn:microsoft.com/office/officeart/2018/2/layout/IconVerticalSolidList"/>
    <dgm:cxn modelId="{822CDD30-D937-4E8D-8278-4E5CD41EC90E}" type="presParOf" srcId="{52494BB1-0261-4EB1-9586-0F1F31A7ADB6}" destId="{AF1DB84C-6209-45DE-B53A-FE1A73B33EE2}" srcOrd="1" destOrd="0" presId="urn:microsoft.com/office/officeart/2018/2/layout/IconVerticalSolidList"/>
    <dgm:cxn modelId="{FB8822F2-CA7D-494E-8C98-4CC737C23891}" type="presParOf" srcId="{52494BB1-0261-4EB1-9586-0F1F31A7ADB6}" destId="{E3CEB1BC-6880-4E0A-B014-C8F1FEFA5109}" srcOrd="2" destOrd="0" presId="urn:microsoft.com/office/officeart/2018/2/layout/IconVerticalSolidList"/>
    <dgm:cxn modelId="{2446A042-22A7-482E-BF74-750188D74E4E}" type="presParOf" srcId="{52494BB1-0261-4EB1-9586-0F1F31A7ADB6}" destId="{8A4B21A8-DC12-4407-A051-1122C1E36CD8}" srcOrd="3" destOrd="0" presId="urn:microsoft.com/office/officeart/2018/2/layout/IconVerticalSolidList"/>
    <dgm:cxn modelId="{E979DA59-5BE8-43F1-9010-B43FEDAFB43F}" type="presParOf" srcId="{400AC1D8-3E98-4DDF-9971-549AD86322AF}" destId="{7EF1D96E-5743-408E-A2E5-30C2BD912279}" srcOrd="3" destOrd="0" presId="urn:microsoft.com/office/officeart/2018/2/layout/IconVerticalSolidList"/>
    <dgm:cxn modelId="{F0DEC3C8-510F-4688-ACF0-91B8C1E6D1E7}" type="presParOf" srcId="{400AC1D8-3E98-4DDF-9971-549AD86322AF}" destId="{86F66A71-B68D-48B6-BAF9-317295F6B1D9}" srcOrd="4" destOrd="0" presId="urn:microsoft.com/office/officeart/2018/2/layout/IconVerticalSolidList"/>
    <dgm:cxn modelId="{F0C5F75C-0B9C-46E4-B8A0-60C54613A7E2}" type="presParOf" srcId="{86F66A71-B68D-48B6-BAF9-317295F6B1D9}" destId="{EC25D5AE-F601-4144-B6E0-942EE44AEE74}" srcOrd="0" destOrd="0" presId="urn:microsoft.com/office/officeart/2018/2/layout/IconVerticalSolidList"/>
    <dgm:cxn modelId="{D0C0AEFC-EF7A-40C2-B2B6-F2322836DF9E}" type="presParOf" srcId="{86F66A71-B68D-48B6-BAF9-317295F6B1D9}" destId="{2CE07B97-C6AE-4A37-A605-DD7F6570B009}" srcOrd="1" destOrd="0" presId="urn:microsoft.com/office/officeart/2018/2/layout/IconVerticalSolidList"/>
    <dgm:cxn modelId="{20090971-6287-4F86-B33B-E574289BF734}" type="presParOf" srcId="{86F66A71-B68D-48B6-BAF9-317295F6B1D9}" destId="{5EA8A59A-2D13-4000-A7E6-0D981B548904}" srcOrd="2" destOrd="0" presId="urn:microsoft.com/office/officeart/2018/2/layout/IconVerticalSolidList"/>
    <dgm:cxn modelId="{72AF1DF1-3E3C-4309-AC24-7D6E3CE4B158}" type="presParOf" srcId="{86F66A71-B68D-48B6-BAF9-317295F6B1D9}" destId="{4B506E4D-2087-4402-87CB-52EA5CC1BDF3}" srcOrd="3" destOrd="0" presId="urn:microsoft.com/office/officeart/2018/2/layout/IconVerticalSolidList"/>
    <dgm:cxn modelId="{EC5BFE91-914A-4CAA-9259-DC42A1D5F311}" type="presParOf" srcId="{400AC1D8-3E98-4DDF-9971-549AD86322AF}" destId="{940591CD-C8B8-493B-97B0-1882351EFC58}" srcOrd="5" destOrd="0" presId="urn:microsoft.com/office/officeart/2018/2/layout/IconVerticalSolidList"/>
    <dgm:cxn modelId="{6A115702-3525-4A59-8023-CC2521955BB1}" type="presParOf" srcId="{400AC1D8-3E98-4DDF-9971-549AD86322AF}" destId="{4501692B-E0FD-4AA8-BFA9-CB107B966409}" srcOrd="6" destOrd="0" presId="urn:microsoft.com/office/officeart/2018/2/layout/IconVerticalSolidList"/>
    <dgm:cxn modelId="{85E5C45F-EE12-4F6E-9F29-85008F503FDC}" type="presParOf" srcId="{4501692B-E0FD-4AA8-BFA9-CB107B966409}" destId="{7C3D4E64-CA66-47C0-8D88-957DAEEF2581}" srcOrd="0" destOrd="0" presId="urn:microsoft.com/office/officeart/2018/2/layout/IconVerticalSolidList"/>
    <dgm:cxn modelId="{A23FE345-9CC1-4D93-8774-2FE0E21B0874}" type="presParOf" srcId="{4501692B-E0FD-4AA8-BFA9-CB107B966409}" destId="{830F3073-E25D-40E5-94E9-11E33F059855}" srcOrd="1" destOrd="0" presId="urn:microsoft.com/office/officeart/2018/2/layout/IconVerticalSolidList"/>
    <dgm:cxn modelId="{AA98741E-BA50-48EE-BA08-919E6FE7202F}" type="presParOf" srcId="{4501692B-E0FD-4AA8-BFA9-CB107B966409}" destId="{B735FAA7-0B34-46A2-9AC0-AD5CF0ACD867}" srcOrd="2" destOrd="0" presId="urn:microsoft.com/office/officeart/2018/2/layout/IconVerticalSolidList"/>
    <dgm:cxn modelId="{1D6C6379-00A2-4493-A5A6-7D863FCC55CA}" type="presParOf" srcId="{4501692B-E0FD-4AA8-BFA9-CB107B966409}" destId="{471EB0A4-44E6-4A22-AFAD-30178A217EF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4B6059-99D3-4701-8F0C-91D49DB1B6A8}" type="doc">
      <dgm:prSet loTypeId="urn:microsoft.com/office/officeart/2016/7/layout/LinearBlockProcessNumbered" loCatId="process" qsTypeId="urn:microsoft.com/office/officeart/2005/8/quickstyle/simple4" qsCatId="simple" csTypeId="urn:microsoft.com/office/officeart/2005/8/colors/colorful1" csCatId="colorful" phldr="1"/>
      <dgm:spPr/>
      <dgm:t>
        <a:bodyPr/>
        <a:lstStyle/>
        <a:p>
          <a:endParaRPr lang="en-US"/>
        </a:p>
      </dgm:t>
    </dgm:pt>
    <dgm:pt modelId="{CF40CD47-FFBC-4955-8537-3D1AF545BE96}">
      <dgm:prSet/>
      <dgm:spPr/>
      <dgm:t>
        <a:bodyPr/>
        <a:lstStyle/>
        <a:p>
          <a:r>
            <a:rPr lang="en-IN" dirty="0"/>
            <a:t>Introduction to Coding Ninjas</a:t>
          </a:r>
          <a:endParaRPr lang="en-US" dirty="0"/>
        </a:p>
      </dgm:t>
    </dgm:pt>
    <dgm:pt modelId="{546BF517-78AF-480E-B482-FE76D0C96FA1}" type="parTrans" cxnId="{DC273661-10ED-43DB-BCD2-2A7090D5867F}">
      <dgm:prSet/>
      <dgm:spPr/>
      <dgm:t>
        <a:bodyPr/>
        <a:lstStyle/>
        <a:p>
          <a:endParaRPr lang="en-US"/>
        </a:p>
      </dgm:t>
    </dgm:pt>
    <dgm:pt modelId="{4DCDEBAB-7843-4830-949E-3AF62E30EE27}" type="sibTrans" cxnId="{DC273661-10ED-43DB-BCD2-2A7090D5867F}">
      <dgm:prSet phldrT="01" phldr="0"/>
      <dgm:spPr/>
      <dgm:t>
        <a:bodyPr/>
        <a:lstStyle/>
        <a:p>
          <a:r>
            <a:rPr lang="en-US"/>
            <a:t>01</a:t>
          </a:r>
        </a:p>
      </dgm:t>
    </dgm:pt>
    <dgm:pt modelId="{AED82F85-8863-446A-BA87-3E1704153FB6}">
      <dgm:prSet/>
      <dgm:spPr/>
      <dgm:t>
        <a:bodyPr/>
        <a:lstStyle/>
        <a:p>
          <a:r>
            <a:rPr lang="en-IN" dirty="0"/>
            <a:t>Overview of Data Structures</a:t>
          </a:r>
          <a:endParaRPr lang="en-US" dirty="0"/>
        </a:p>
      </dgm:t>
    </dgm:pt>
    <dgm:pt modelId="{C9C61BA7-D2E4-4187-A828-9D00DF74718A}" type="parTrans" cxnId="{E43F7EC2-3DBA-4B8E-BCF9-4CC54488EF22}">
      <dgm:prSet/>
      <dgm:spPr/>
      <dgm:t>
        <a:bodyPr/>
        <a:lstStyle/>
        <a:p>
          <a:endParaRPr lang="en-US"/>
        </a:p>
      </dgm:t>
    </dgm:pt>
    <dgm:pt modelId="{B83614DA-14FF-490F-A01B-AEAD25037948}" type="sibTrans" cxnId="{E43F7EC2-3DBA-4B8E-BCF9-4CC54488EF22}">
      <dgm:prSet phldrT="02" phldr="0"/>
      <dgm:spPr/>
      <dgm:t>
        <a:bodyPr/>
        <a:lstStyle/>
        <a:p>
          <a:r>
            <a:rPr lang="en-US"/>
            <a:t>02</a:t>
          </a:r>
        </a:p>
      </dgm:t>
    </dgm:pt>
    <dgm:pt modelId="{E7F14B55-37CD-4F69-90C7-6D621FED9384}">
      <dgm:prSet/>
      <dgm:spPr/>
      <dgm:t>
        <a:bodyPr/>
        <a:lstStyle/>
        <a:p>
          <a:r>
            <a:rPr lang="en-IN"/>
            <a:t>Problem Definition</a:t>
          </a:r>
          <a:endParaRPr lang="en-US"/>
        </a:p>
      </dgm:t>
    </dgm:pt>
    <dgm:pt modelId="{4E79F0C0-60AB-4A5A-8949-EC9B7DDD7C23}" type="parTrans" cxnId="{BC24034C-6BF9-4EBD-A47A-F0D4920F4082}">
      <dgm:prSet/>
      <dgm:spPr/>
      <dgm:t>
        <a:bodyPr/>
        <a:lstStyle/>
        <a:p>
          <a:endParaRPr lang="en-US"/>
        </a:p>
      </dgm:t>
    </dgm:pt>
    <dgm:pt modelId="{810F6EE0-DB36-4C76-8A34-290C10C24D2F}" type="sibTrans" cxnId="{BC24034C-6BF9-4EBD-A47A-F0D4920F4082}">
      <dgm:prSet phldrT="04" phldr="0"/>
      <dgm:spPr/>
      <dgm:t>
        <a:bodyPr/>
        <a:lstStyle/>
        <a:p>
          <a:r>
            <a:rPr lang="en-US"/>
            <a:t>04</a:t>
          </a:r>
        </a:p>
      </dgm:t>
    </dgm:pt>
    <dgm:pt modelId="{AB4F76A9-7165-49A8-A8C3-9008EC0708BD}">
      <dgm:prSet/>
      <dgm:spPr/>
      <dgm:t>
        <a:bodyPr/>
        <a:lstStyle/>
        <a:p>
          <a:r>
            <a:rPr lang="en-IN" dirty="0"/>
            <a:t>Limitation Of Existing report</a:t>
          </a:r>
          <a:endParaRPr lang="en-US" dirty="0"/>
        </a:p>
      </dgm:t>
    </dgm:pt>
    <dgm:pt modelId="{9E0BDAB4-96D5-4F68-8876-92E08C917C6C}" type="parTrans" cxnId="{BD7D36CB-E061-44FC-B17C-427632B193DF}">
      <dgm:prSet/>
      <dgm:spPr/>
      <dgm:t>
        <a:bodyPr/>
        <a:lstStyle/>
        <a:p>
          <a:endParaRPr lang="en-US"/>
        </a:p>
      </dgm:t>
    </dgm:pt>
    <dgm:pt modelId="{4BA94608-6A26-4818-BE9C-A1F4C3C665E9}" type="sibTrans" cxnId="{BD7D36CB-E061-44FC-B17C-427632B193DF}">
      <dgm:prSet phldrT="05" phldr="0"/>
      <dgm:spPr/>
      <dgm:t>
        <a:bodyPr/>
        <a:lstStyle/>
        <a:p>
          <a:r>
            <a:rPr lang="en-US"/>
            <a:t>05</a:t>
          </a:r>
        </a:p>
      </dgm:t>
    </dgm:pt>
    <dgm:pt modelId="{4C005CE6-ED5B-4F61-927C-198A6456AC6A}">
      <dgm:prSet/>
      <dgm:spPr/>
      <dgm:t>
        <a:bodyPr/>
        <a:lstStyle/>
        <a:p>
          <a:r>
            <a:rPr lang="en-IN"/>
            <a:t>Tools and Technology Used</a:t>
          </a:r>
          <a:endParaRPr lang="en-US"/>
        </a:p>
      </dgm:t>
    </dgm:pt>
    <dgm:pt modelId="{F65DB7C0-5665-499B-9096-9EC131F85002}" type="parTrans" cxnId="{6DAB9767-DC84-4634-B8CE-567646825221}">
      <dgm:prSet/>
      <dgm:spPr/>
      <dgm:t>
        <a:bodyPr/>
        <a:lstStyle/>
        <a:p>
          <a:endParaRPr lang="en-US"/>
        </a:p>
      </dgm:t>
    </dgm:pt>
    <dgm:pt modelId="{B1869118-B963-4E4F-B38D-0066E78C8CBD}" type="sibTrans" cxnId="{6DAB9767-DC84-4634-B8CE-567646825221}">
      <dgm:prSet phldrT="06" phldr="0"/>
      <dgm:spPr/>
      <dgm:t>
        <a:bodyPr/>
        <a:lstStyle/>
        <a:p>
          <a:r>
            <a:rPr lang="en-US"/>
            <a:t>06</a:t>
          </a:r>
        </a:p>
      </dgm:t>
    </dgm:pt>
    <dgm:pt modelId="{68A41E5E-7035-4D43-AF1E-9E2DC1988F07}">
      <dgm:prSet/>
      <dgm:spPr/>
      <dgm:t>
        <a:bodyPr/>
        <a:lstStyle/>
        <a:p>
          <a:r>
            <a:rPr lang="en-IN" dirty="0"/>
            <a:t>Training Period</a:t>
          </a:r>
          <a:endParaRPr lang="en-US" dirty="0"/>
        </a:p>
      </dgm:t>
    </dgm:pt>
    <dgm:pt modelId="{6060A20F-8B73-4E72-8EEF-CF7B2262F1F4}" type="parTrans" cxnId="{69082344-3033-4A8E-9066-A508D04217F6}">
      <dgm:prSet/>
      <dgm:spPr/>
      <dgm:t>
        <a:bodyPr/>
        <a:lstStyle/>
        <a:p>
          <a:endParaRPr lang="en-US"/>
        </a:p>
      </dgm:t>
    </dgm:pt>
    <dgm:pt modelId="{D08F7369-046C-44A6-A208-D7160249EF4F}" type="sibTrans" cxnId="{69082344-3033-4A8E-9066-A508D04217F6}">
      <dgm:prSet phldrT="07" phldr="0"/>
      <dgm:spPr/>
      <dgm:t>
        <a:bodyPr/>
        <a:lstStyle/>
        <a:p>
          <a:r>
            <a:rPr lang="en-US"/>
            <a:t>07</a:t>
          </a:r>
        </a:p>
      </dgm:t>
    </dgm:pt>
    <dgm:pt modelId="{5C578F3D-55E5-4739-87C5-50384736DCF8}">
      <dgm:prSet/>
      <dgm:spPr/>
      <dgm:t>
        <a:bodyPr/>
        <a:lstStyle/>
        <a:p>
          <a:r>
            <a:rPr lang="en-US" dirty="0"/>
            <a:t>Program and Code Structure</a:t>
          </a:r>
        </a:p>
      </dgm:t>
    </dgm:pt>
    <dgm:pt modelId="{933CE9A7-B707-4B10-A31A-F282E43ECF77}" type="parTrans" cxnId="{CFB50FC1-BB78-4533-A7A4-196EF812FBB4}">
      <dgm:prSet/>
      <dgm:spPr/>
      <dgm:t>
        <a:bodyPr/>
        <a:lstStyle/>
        <a:p>
          <a:endParaRPr lang="en-US"/>
        </a:p>
      </dgm:t>
    </dgm:pt>
    <dgm:pt modelId="{558B031D-D590-490F-AB57-FFDFD058D0FC}" type="sibTrans" cxnId="{CFB50FC1-BB78-4533-A7A4-196EF812FBB4}">
      <dgm:prSet phldrT="08" phldr="0"/>
      <dgm:spPr/>
      <dgm:t>
        <a:bodyPr/>
        <a:lstStyle/>
        <a:p>
          <a:r>
            <a:rPr lang="en-US"/>
            <a:t>08</a:t>
          </a:r>
        </a:p>
      </dgm:t>
    </dgm:pt>
    <dgm:pt modelId="{3C9D414C-ED0D-4E19-802F-5192D6D7E8D8}">
      <dgm:prSet/>
      <dgm:spPr/>
      <dgm:t>
        <a:bodyPr/>
        <a:lstStyle/>
        <a:p>
          <a:r>
            <a:rPr lang="en-US" dirty="0"/>
            <a:t>Conclusion</a:t>
          </a:r>
        </a:p>
      </dgm:t>
    </dgm:pt>
    <dgm:pt modelId="{D7209856-4114-4EDF-B7A3-E081B33A2F75}" type="parTrans" cxnId="{7A7EE15D-A67A-4429-84D8-3D06EE49EFD1}">
      <dgm:prSet/>
      <dgm:spPr/>
      <dgm:t>
        <a:bodyPr/>
        <a:lstStyle/>
        <a:p>
          <a:endParaRPr lang="en-US"/>
        </a:p>
      </dgm:t>
    </dgm:pt>
    <dgm:pt modelId="{76ED6A13-259C-40C8-B77A-9C61B1CF3B4A}" type="sibTrans" cxnId="{7A7EE15D-A67A-4429-84D8-3D06EE49EFD1}">
      <dgm:prSet phldrT="09" phldr="0"/>
      <dgm:spPr/>
      <dgm:t>
        <a:bodyPr/>
        <a:lstStyle/>
        <a:p>
          <a:r>
            <a:rPr lang="en-US"/>
            <a:t>09</a:t>
          </a:r>
        </a:p>
      </dgm:t>
    </dgm:pt>
    <dgm:pt modelId="{653017FD-0FEC-4CAF-9A1D-0CCF6A90BAF6}">
      <dgm:prSet/>
      <dgm:spPr/>
      <dgm:t>
        <a:bodyPr/>
        <a:lstStyle/>
        <a:p>
          <a:r>
            <a:rPr lang="en-IN" dirty="0"/>
            <a:t>Bibliography</a:t>
          </a:r>
          <a:endParaRPr lang="en-US" dirty="0"/>
        </a:p>
      </dgm:t>
    </dgm:pt>
    <dgm:pt modelId="{E270498B-E71E-4A28-9FE3-80D28718280D}" type="parTrans" cxnId="{8B48B549-A494-4C58-8DE6-FE0CFA99DA39}">
      <dgm:prSet/>
      <dgm:spPr/>
      <dgm:t>
        <a:bodyPr/>
        <a:lstStyle/>
        <a:p>
          <a:endParaRPr lang="en-IN"/>
        </a:p>
      </dgm:t>
    </dgm:pt>
    <dgm:pt modelId="{233CFA44-46D4-4B8B-828C-9CABBCD3309C}" type="sibTrans" cxnId="{8B48B549-A494-4C58-8DE6-FE0CFA99DA39}">
      <dgm:prSet phldrT="10" phldr="0"/>
      <dgm:spPr/>
      <dgm:t>
        <a:bodyPr/>
        <a:lstStyle/>
        <a:p>
          <a:r>
            <a:rPr lang="en-IN"/>
            <a:t>10</a:t>
          </a:r>
          <a:endParaRPr lang="en-IN" dirty="0"/>
        </a:p>
      </dgm:t>
    </dgm:pt>
    <dgm:pt modelId="{60CBF05B-122F-45C9-AA10-198448DDA6E1}">
      <dgm:prSet/>
      <dgm:spPr/>
      <dgm:t>
        <a:bodyPr/>
        <a:lstStyle/>
        <a:p>
          <a:r>
            <a:rPr lang="en-IN"/>
            <a:t>About the course</a:t>
          </a:r>
          <a:endParaRPr lang="en-US"/>
        </a:p>
      </dgm:t>
    </dgm:pt>
    <dgm:pt modelId="{358DE559-DBA9-4E44-9792-C8DE6FB77B4F}" type="sibTrans" cxnId="{D25EB66C-9AED-40F5-8740-EA99C63A805A}">
      <dgm:prSet phldrT="03" phldr="0"/>
      <dgm:spPr/>
      <dgm:t>
        <a:bodyPr/>
        <a:lstStyle/>
        <a:p>
          <a:r>
            <a:rPr lang="en-US"/>
            <a:t>03</a:t>
          </a:r>
        </a:p>
      </dgm:t>
    </dgm:pt>
    <dgm:pt modelId="{5FEEF2F5-84F9-4328-849E-75D0722A3DF9}" type="parTrans" cxnId="{D25EB66C-9AED-40F5-8740-EA99C63A805A}">
      <dgm:prSet/>
      <dgm:spPr/>
      <dgm:t>
        <a:bodyPr/>
        <a:lstStyle/>
        <a:p>
          <a:endParaRPr lang="en-US"/>
        </a:p>
      </dgm:t>
    </dgm:pt>
    <dgm:pt modelId="{7A67C8AE-F81B-4E01-9B96-F5A30A4C5184}" type="pres">
      <dgm:prSet presAssocID="{1E4B6059-99D3-4701-8F0C-91D49DB1B6A8}" presName="Name0" presStyleCnt="0">
        <dgm:presLayoutVars>
          <dgm:animLvl val="lvl"/>
          <dgm:resizeHandles val="exact"/>
        </dgm:presLayoutVars>
      </dgm:prSet>
      <dgm:spPr/>
    </dgm:pt>
    <dgm:pt modelId="{D7A6830C-FF2C-442D-8B84-6E41DA46D65F}" type="pres">
      <dgm:prSet presAssocID="{CF40CD47-FFBC-4955-8537-3D1AF545BE96}" presName="compositeNode" presStyleCnt="0">
        <dgm:presLayoutVars>
          <dgm:bulletEnabled val="1"/>
        </dgm:presLayoutVars>
      </dgm:prSet>
      <dgm:spPr/>
    </dgm:pt>
    <dgm:pt modelId="{B438EA21-F59B-490E-8B6D-C9253FA47DAC}" type="pres">
      <dgm:prSet presAssocID="{CF40CD47-FFBC-4955-8537-3D1AF545BE96}" presName="bgRect" presStyleLbl="alignNode1" presStyleIdx="0" presStyleCnt="10"/>
      <dgm:spPr/>
    </dgm:pt>
    <dgm:pt modelId="{6898B67B-DE4E-49E8-A27F-E3339EC98630}" type="pres">
      <dgm:prSet presAssocID="{4DCDEBAB-7843-4830-949E-3AF62E30EE27}" presName="sibTransNodeRect" presStyleLbl="alignNode1" presStyleIdx="0" presStyleCnt="10">
        <dgm:presLayoutVars>
          <dgm:chMax val="0"/>
          <dgm:bulletEnabled val="1"/>
        </dgm:presLayoutVars>
      </dgm:prSet>
      <dgm:spPr/>
    </dgm:pt>
    <dgm:pt modelId="{FEE96B29-F9AF-421B-9209-E66FEC439C4B}" type="pres">
      <dgm:prSet presAssocID="{CF40CD47-FFBC-4955-8537-3D1AF545BE96}" presName="nodeRect" presStyleLbl="alignNode1" presStyleIdx="0" presStyleCnt="10">
        <dgm:presLayoutVars>
          <dgm:bulletEnabled val="1"/>
        </dgm:presLayoutVars>
      </dgm:prSet>
      <dgm:spPr/>
    </dgm:pt>
    <dgm:pt modelId="{E8F8ABEE-E829-4F24-8413-58D0CA869F8C}" type="pres">
      <dgm:prSet presAssocID="{4DCDEBAB-7843-4830-949E-3AF62E30EE27}" presName="sibTrans" presStyleCnt="0"/>
      <dgm:spPr/>
    </dgm:pt>
    <dgm:pt modelId="{E69E9455-553B-4A8D-850C-5F88BCF4564C}" type="pres">
      <dgm:prSet presAssocID="{AED82F85-8863-446A-BA87-3E1704153FB6}" presName="compositeNode" presStyleCnt="0">
        <dgm:presLayoutVars>
          <dgm:bulletEnabled val="1"/>
        </dgm:presLayoutVars>
      </dgm:prSet>
      <dgm:spPr/>
    </dgm:pt>
    <dgm:pt modelId="{8BEDD8B1-43A5-4280-B7C5-12A834C6EBA2}" type="pres">
      <dgm:prSet presAssocID="{AED82F85-8863-446A-BA87-3E1704153FB6}" presName="bgRect" presStyleLbl="alignNode1" presStyleIdx="1" presStyleCnt="10"/>
      <dgm:spPr/>
    </dgm:pt>
    <dgm:pt modelId="{867E8D1D-6D4F-4099-B213-1C5FB5EAC181}" type="pres">
      <dgm:prSet presAssocID="{B83614DA-14FF-490F-A01B-AEAD25037948}" presName="sibTransNodeRect" presStyleLbl="alignNode1" presStyleIdx="1" presStyleCnt="10">
        <dgm:presLayoutVars>
          <dgm:chMax val="0"/>
          <dgm:bulletEnabled val="1"/>
        </dgm:presLayoutVars>
      </dgm:prSet>
      <dgm:spPr/>
    </dgm:pt>
    <dgm:pt modelId="{B6C28C5A-BA77-4FFE-BB1B-DC5E5179C6D3}" type="pres">
      <dgm:prSet presAssocID="{AED82F85-8863-446A-BA87-3E1704153FB6}" presName="nodeRect" presStyleLbl="alignNode1" presStyleIdx="1" presStyleCnt="10">
        <dgm:presLayoutVars>
          <dgm:bulletEnabled val="1"/>
        </dgm:presLayoutVars>
      </dgm:prSet>
      <dgm:spPr/>
    </dgm:pt>
    <dgm:pt modelId="{ADE63729-4BD6-4341-A151-B901BD7C35CF}" type="pres">
      <dgm:prSet presAssocID="{B83614DA-14FF-490F-A01B-AEAD25037948}" presName="sibTrans" presStyleCnt="0"/>
      <dgm:spPr/>
    </dgm:pt>
    <dgm:pt modelId="{FB8138A9-11D1-4B74-8DBD-D67D26B4F876}" type="pres">
      <dgm:prSet presAssocID="{60CBF05B-122F-45C9-AA10-198448DDA6E1}" presName="compositeNode" presStyleCnt="0">
        <dgm:presLayoutVars>
          <dgm:bulletEnabled val="1"/>
        </dgm:presLayoutVars>
      </dgm:prSet>
      <dgm:spPr/>
    </dgm:pt>
    <dgm:pt modelId="{4A0E28A4-A06D-4858-89EA-77087EC82B01}" type="pres">
      <dgm:prSet presAssocID="{60CBF05B-122F-45C9-AA10-198448DDA6E1}" presName="bgRect" presStyleLbl="alignNode1" presStyleIdx="2" presStyleCnt="10"/>
      <dgm:spPr/>
    </dgm:pt>
    <dgm:pt modelId="{D746DBBB-53D1-48E4-9DF0-722B638EC3C7}" type="pres">
      <dgm:prSet presAssocID="{358DE559-DBA9-4E44-9792-C8DE6FB77B4F}" presName="sibTransNodeRect" presStyleLbl="alignNode1" presStyleIdx="2" presStyleCnt="10">
        <dgm:presLayoutVars>
          <dgm:chMax val="0"/>
          <dgm:bulletEnabled val="1"/>
        </dgm:presLayoutVars>
      </dgm:prSet>
      <dgm:spPr/>
    </dgm:pt>
    <dgm:pt modelId="{46A51997-BBD2-4E2B-997F-13BE8A61CE88}" type="pres">
      <dgm:prSet presAssocID="{60CBF05B-122F-45C9-AA10-198448DDA6E1}" presName="nodeRect" presStyleLbl="alignNode1" presStyleIdx="2" presStyleCnt="10">
        <dgm:presLayoutVars>
          <dgm:bulletEnabled val="1"/>
        </dgm:presLayoutVars>
      </dgm:prSet>
      <dgm:spPr/>
    </dgm:pt>
    <dgm:pt modelId="{FB790E5F-1225-4C08-B87E-EC7455A9C029}" type="pres">
      <dgm:prSet presAssocID="{358DE559-DBA9-4E44-9792-C8DE6FB77B4F}" presName="sibTrans" presStyleCnt="0"/>
      <dgm:spPr/>
    </dgm:pt>
    <dgm:pt modelId="{8CAD4CFF-EDCD-4F52-B88C-39553905A04D}" type="pres">
      <dgm:prSet presAssocID="{E7F14B55-37CD-4F69-90C7-6D621FED9384}" presName="compositeNode" presStyleCnt="0">
        <dgm:presLayoutVars>
          <dgm:bulletEnabled val="1"/>
        </dgm:presLayoutVars>
      </dgm:prSet>
      <dgm:spPr/>
    </dgm:pt>
    <dgm:pt modelId="{17AE2495-0EDA-4AA6-AA1A-219301645038}" type="pres">
      <dgm:prSet presAssocID="{E7F14B55-37CD-4F69-90C7-6D621FED9384}" presName="bgRect" presStyleLbl="alignNode1" presStyleIdx="3" presStyleCnt="10"/>
      <dgm:spPr/>
    </dgm:pt>
    <dgm:pt modelId="{276C6567-1051-4527-8033-6EDC9177E2B3}" type="pres">
      <dgm:prSet presAssocID="{810F6EE0-DB36-4C76-8A34-290C10C24D2F}" presName="sibTransNodeRect" presStyleLbl="alignNode1" presStyleIdx="3" presStyleCnt="10">
        <dgm:presLayoutVars>
          <dgm:chMax val="0"/>
          <dgm:bulletEnabled val="1"/>
        </dgm:presLayoutVars>
      </dgm:prSet>
      <dgm:spPr/>
    </dgm:pt>
    <dgm:pt modelId="{5DFAB4DC-315D-4084-AD25-25E82377C4A1}" type="pres">
      <dgm:prSet presAssocID="{E7F14B55-37CD-4F69-90C7-6D621FED9384}" presName="nodeRect" presStyleLbl="alignNode1" presStyleIdx="3" presStyleCnt="10">
        <dgm:presLayoutVars>
          <dgm:bulletEnabled val="1"/>
        </dgm:presLayoutVars>
      </dgm:prSet>
      <dgm:spPr/>
    </dgm:pt>
    <dgm:pt modelId="{EEE9ACE0-58B9-48F9-86A7-6D327A916551}" type="pres">
      <dgm:prSet presAssocID="{810F6EE0-DB36-4C76-8A34-290C10C24D2F}" presName="sibTrans" presStyleCnt="0"/>
      <dgm:spPr/>
    </dgm:pt>
    <dgm:pt modelId="{3DAFC90C-DAB4-44D6-A0AE-3A32900E581B}" type="pres">
      <dgm:prSet presAssocID="{AB4F76A9-7165-49A8-A8C3-9008EC0708BD}" presName="compositeNode" presStyleCnt="0">
        <dgm:presLayoutVars>
          <dgm:bulletEnabled val="1"/>
        </dgm:presLayoutVars>
      </dgm:prSet>
      <dgm:spPr/>
    </dgm:pt>
    <dgm:pt modelId="{3A423015-5815-417A-81E5-94DAE9ADCF91}" type="pres">
      <dgm:prSet presAssocID="{AB4F76A9-7165-49A8-A8C3-9008EC0708BD}" presName="bgRect" presStyleLbl="alignNode1" presStyleIdx="4" presStyleCnt="10"/>
      <dgm:spPr/>
    </dgm:pt>
    <dgm:pt modelId="{D389E6ED-0F84-49BE-A29F-DBDC3B3DFB2A}" type="pres">
      <dgm:prSet presAssocID="{4BA94608-6A26-4818-BE9C-A1F4C3C665E9}" presName="sibTransNodeRect" presStyleLbl="alignNode1" presStyleIdx="4" presStyleCnt="10">
        <dgm:presLayoutVars>
          <dgm:chMax val="0"/>
          <dgm:bulletEnabled val="1"/>
        </dgm:presLayoutVars>
      </dgm:prSet>
      <dgm:spPr/>
    </dgm:pt>
    <dgm:pt modelId="{E8BB089D-AFFA-4E2D-AA24-D79D5C687A95}" type="pres">
      <dgm:prSet presAssocID="{AB4F76A9-7165-49A8-A8C3-9008EC0708BD}" presName="nodeRect" presStyleLbl="alignNode1" presStyleIdx="4" presStyleCnt="10">
        <dgm:presLayoutVars>
          <dgm:bulletEnabled val="1"/>
        </dgm:presLayoutVars>
      </dgm:prSet>
      <dgm:spPr/>
    </dgm:pt>
    <dgm:pt modelId="{731B1096-8A3E-4CDD-A33C-88B9035A725E}" type="pres">
      <dgm:prSet presAssocID="{4BA94608-6A26-4818-BE9C-A1F4C3C665E9}" presName="sibTrans" presStyleCnt="0"/>
      <dgm:spPr/>
    </dgm:pt>
    <dgm:pt modelId="{943FFA55-6C26-4315-BE77-B2E935E1BBC9}" type="pres">
      <dgm:prSet presAssocID="{4C005CE6-ED5B-4F61-927C-198A6456AC6A}" presName="compositeNode" presStyleCnt="0">
        <dgm:presLayoutVars>
          <dgm:bulletEnabled val="1"/>
        </dgm:presLayoutVars>
      </dgm:prSet>
      <dgm:spPr/>
    </dgm:pt>
    <dgm:pt modelId="{AE650616-7042-4790-9B95-878E4ED890A6}" type="pres">
      <dgm:prSet presAssocID="{4C005CE6-ED5B-4F61-927C-198A6456AC6A}" presName="bgRect" presStyleLbl="alignNode1" presStyleIdx="5" presStyleCnt="10"/>
      <dgm:spPr/>
    </dgm:pt>
    <dgm:pt modelId="{BC7FC701-267B-440E-A275-903BFCC061E7}" type="pres">
      <dgm:prSet presAssocID="{B1869118-B963-4E4F-B38D-0066E78C8CBD}" presName="sibTransNodeRect" presStyleLbl="alignNode1" presStyleIdx="5" presStyleCnt="10">
        <dgm:presLayoutVars>
          <dgm:chMax val="0"/>
          <dgm:bulletEnabled val="1"/>
        </dgm:presLayoutVars>
      </dgm:prSet>
      <dgm:spPr/>
    </dgm:pt>
    <dgm:pt modelId="{EFE22194-B5DC-443A-A34B-8B741316C5F9}" type="pres">
      <dgm:prSet presAssocID="{4C005CE6-ED5B-4F61-927C-198A6456AC6A}" presName="nodeRect" presStyleLbl="alignNode1" presStyleIdx="5" presStyleCnt="10">
        <dgm:presLayoutVars>
          <dgm:bulletEnabled val="1"/>
        </dgm:presLayoutVars>
      </dgm:prSet>
      <dgm:spPr/>
    </dgm:pt>
    <dgm:pt modelId="{1499BB84-AF54-4BD4-A393-BD06C561935C}" type="pres">
      <dgm:prSet presAssocID="{B1869118-B963-4E4F-B38D-0066E78C8CBD}" presName="sibTrans" presStyleCnt="0"/>
      <dgm:spPr/>
    </dgm:pt>
    <dgm:pt modelId="{B5FEE779-7B81-4648-95E3-D741B810F3D4}" type="pres">
      <dgm:prSet presAssocID="{68A41E5E-7035-4D43-AF1E-9E2DC1988F07}" presName="compositeNode" presStyleCnt="0">
        <dgm:presLayoutVars>
          <dgm:bulletEnabled val="1"/>
        </dgm:presLayoutVars>
      </dgm:prSet>
      <dgm:spPr/>
    </dgm:pt>
    <dgm:pt modelId="{F486F695-DB27-4F36-8931-990FA6B1DC48}" type="pres">
      <dgm:prSet presAssocID="{68A41E5E-7035-4D43-AF1E-9E2DC1988F07}" presName="bgRect" presStyleLbl="alignNode1" presStyleIdx="6" presStyleCnt="10"/>
      <dgm:spPr/>
    </dgm:pt>
    <dgm:pt modelId="{4FF33665-1914-4577-A38D-21248C23FA87}" type="pres">
      <dgm:prSet presAssocID="{D08F7369-046C-44A6-A208-D7160249EF4F}" presName="sibTransNodeRect" presStyleLbl="alignNode1" presStyleIdx="6" presStyleCnt="10">
        <dgm:presLayoutVars>
          <dgm:chMax val="0"/>
          <dgm:bulletEnabled val="1"/>
        </dgm:presLayoutVars>
      </dgm:prSet>
      <dgm:spPr/>
    </dgm:pt>
    <dgm:pt modelId="{CB554F63-2B05-4C2A-9903-A858B8EFAE96}" type="pres">
      <dgm:prSet presAssocID="{68A41E5E-7035-4D43-AF1E-9E2DC1988F07}" presName="nodeRect" presStyleLbl="alignNode1" presStyleIdx="6" presStyleCnt="10">
        <dgm:presLayoutVars>
          <dgm:bulletEnabled val="1"/>
        </dgm:presLayoutVars>
      </dgm:prSet>
      <dgm:spPr/>
    </dgm:pt>
    <dgm:pt modelId="{03258BD0-2FE6-4308-95DC-13C772BEBF00}" type="pres">
      <dgm:prSet presAssocID="{D08F7369-046C-44A6-A208-D7160249EF4F}" presName="sibTrans" presStyleCnt="0"/>
      <dgm:spPr/>
    </dgm:pt>
    <dgm:pt modelId="{84CB7795-8401-4DDE-9452-6FD3F7975A60}" type="pres">
      <dgm:prSet presAssocID="{5C578F3D-55E5-4739-87C5-50384736DCF8}" presName="compositeNode" presStyleCnt="0">
        <dgm:presLayoutVars>
          <dgm:bulletEnabled val="1"/>
        </dgm:presLayoutVars>
      </dgm:prSet>
      <dgm:spPr/>
    </dgm:pt>
    <dgm:pt modelId="{7B52F34F-8563-4D48-85BA-F23540FDE370}" type="pres">
      <dgm:prSet presAssocID="{5C578F3D-55E5-4739-87C5-50384736DCF8}" presName="bgRect" presStyleLbl="alignNode1" presStyleIdx="7" presStyleCnt="10"/>
      <dgm:spPr/>
    </dgm:pt>
    <dgm:pt modelId="{D4C4AC64-D3EE-4453-B257-3CA34AF90A8B}" type="pres">
      <dgm:prSet presAssocID="{558B031D-D590-490F-AB57-FFDFD058D0FC}" presName="sibTransNodeRect" presStyleLbl="alignNode1" presStyleIdx="7" presStyleCnt="10">
        <dgm:presLayoutVars>
          <dgm:chMax val="0"/>
          <dgm:bulletEnabled val="1"/>
        </dgm:presLayoutVars>
      </dgm:prSet>
      <dgm:spPr/>
    </dgm:pt>
    <dgm:pt modelId="{ADE4E150-398C-40E9-AAB0-5F67904D60B3}" type="pres">
      <dgm:prSet presAssocID="{5C578F3D-55E5-4739-87C5-50384736DCF8}" presName="nodeRect" presStyleLbl="alignNode1" presStyleIdx="7" presStyleCnt="10">
        <dgm:presLayoutVars>
          <dgm:bulletEnabled val="1"/>
        </dgm:presLayoutVars>
      </dgm:prSet>
      <dgm:spPr/>
    </dgm:pt>
    <dgm:pt modelId="{79FE28AE-57B8-41BD-A2B0-F1B2196D14B1}" type="pres">
      <dgm:prSet presAssocID="{558B031D-D590-490F-AB57-FFDFD058D0FC}" presName="sibTrans" presStyleCnt="0"/>
      <dgm:spPr/>
    </dgm:pt>
    <dgm:pt modelId="{537F4D3D-DABA-4B78-B189-4162AA4B0771}" type="pres">
      <dgm:prSet presAssocID="{3C9D414C-ED0D-4E19-802F-5192D6D7E8D8}" presName="compositeNode" presStyleCnt="0">
        <dgm:presLayoutVars>
          <dgm:bulletEnabled val="1"/>
        </dgm:presLayoutVars>
      </dgm:prSet>
      <dgm:spPr/>
    </dgm:pt>
    <dgm:pt modelId="{F32244C1-6EF1-4DD0-99F6-B8B11B0BCD9A}" type="pres">
      <dgm:prSet presAssocID="{3C9D414C-ED0D-4E19-802F-5192D6D7E8D8}" presName="bgRect" presStyleLbl="alignNode1" presStyleIdx="8" presStyleCnt="10"/>
      <dgm:spPr/>
    </dgm:pt>
    <dgm:pt modelId="{27151D45-A006-4438-8E22-9824080BD7A3}" type="pres">
      <dgm:prSet presAssocID="{76ED6A13-259C-40C8-B77A-9C61B1CF3B4A}" presName="sibTransNodeRect" presStyleLbl="alignNode1" presStyleIdx="8" presStyleCnt="10">
        <dgm:presLayoutVars>
          <dgm:chMax val="0"/>
          <dgm:bulletEnabled val="1"/>
        </dgm:presLayoutVars>
      </dgm:prSet>
      <dgm:spPr/>
    </dgm:pt>
    <dgm:pt modelId="{C74D578B-F922-447C-970F-0097F85A20E0}" type="pres">
      <dgm:prSet presAssocID="{3C9D414C-ED0D-4E19-802F-5192D6D7E8D8}" presName="nodeRect" presStyleLbl="alignNode1" presStyleIdx="8" presStyleCnt="10">
        <dgm:presLayoutVars>
          <dgm:bulletEnabled val="1"/>
        </dgm:presLayoutVars>
      </dgm:prSet>
      <dgm:spPr/>
    </dgm:pt>
    <dgm:pt modelId="{FD987270-450C-4515-AD52-72A1B0FC08AF}" type="pres">
      <dgm:prSet presAssocID="{76ED6A13-259C-40C8-B77A-9C61B1CF3B4A}" presName="sibTrans" presStyleCnt="0"/>
      <dgm:spPr/>
    </dgm:pt>
    <dgm:pt modelId="{2EA107B0-2622-4A39-84CF-620CAE28D56F}" type="pres">
      <dgm:prSet presAssocID="{653017FD-0FEC-4CAF-9A1D-0CCF6A90BAF6}" presName="compositeNode" presStyleCnt="0">
        <dgm:presLayoutVars>
          <dgm:bulletEnabled val="1"/>
        </dgm:presLayoutVars>
      </dgm:prSet>
      <dgm:spPr/>
    </dgm:pt>
    <dgm:pt modelId="{714607CE-7458-4B4B-851F-78862252E250}" type="pres">
      <dgm:prSet presAssocID="{653017FD-0FEC-4CAF-9A1D-0CCF6A90BAF6}" presName="bgRect" presStyleLbl="alignNode1" presStyleIdx="9" presStyleCnt="10"/>
      <dgm:spPr/>
    </dgm:pt>
    <dgm:pt modelId="{EA0BCC27-0C37-463F-AF8B-FB3AFC8E7F7E}" type="pres">
      <dgm:prSet presAssocID="{233CFA44-46D4-4B8B-828C-9CABBCD3309C}" presName="sibTransNodeRect" presStyleLbl="alignNode1" presStyleIdx="9" presStyleCnt="10">
        <dgm:presLayoutVars>
          <dgm:chMax val="0"/>
          <dgm:bulletEnabled val="1"/>
        </dgm:presLayoutVars>
      </dgm:prSet>
      <dgm:spPr/>
    </dgm:pt>
    <dgm:pt modelId="{261E00B5-86C8-41D1-A1B5-BC8FCAE870A1}" type="pres">
      <dgm:prSet presAssocID="{653017FD-0FEC-4CAF-9A1D-0CCF6A90BAF6}" presName="nodeRect" presStyleLbl="alignNode1" presStyleIdx="9" presStyleCnt="10">
        <dgm:presLayoutVars>
          <dgm:bulletEnabled val="1"/>
        </dgm:presLayoutVars>
      </dgm:prSet>
      <dgm:spPr/>
    </dgm:pt>
  </dgm:ptLst>
  <dgm:cxnLst>
    <dgm:cxn modelId="{1D183201-418F-4C05-A3E7-BF7FECE32EB0}" type="presOf" srcId="{558B031D-D590-490F-AB57-FFDFD058D0FC}" destId="{D4C4AC64-D3EE-4453-B257-3CA34AF90A8B}" srcOrd="0" destOrd="0" presId="urn:microsoft.com/office/officeart/2016/7/layout/LinearBlockProcessNumbered"/>
    <dgm:cxn modelId="{B2970507-ABCD-423B-8248-BCB8C07F31CB}" type="presOf" srcId="{4DCDEBAB-7843-4830-949E-3AF62E30EE27}" destId="{6898B67B-DE4E-49E8-A27F-E3339EC98630}" srcOrd="0" destOrd="0" presId="urn:microsoft.com/office/officeart/2016/7/layout/LinearBlockProcessNumbered"/>
    <dgm:cxn modelId="{14590909-5CC6-4D8C-A553-70D8FEA7B674}" type="presOf" srcId="{60CBF05B-122F-45C9-AA10-198448DDA6E1}" destId="{46A51997-BBD2-4E2B-997F-13BE8A61CE88}" srcOrd="1" destOrd="0" presId="urn:microsoft.com/office/officeart/2016/7/layout/LinearBlockProcessNumbered"/>
    <dgm:cxn modelId="{8CD23E09-D09D-4A4D-B7B6-89753000EF3C}" type="presOf" srcId="{76ED6A13-259C-40C8-B77A-9C61B1CF3B4A}" destId="{27151D45-A006-4438-8E22-9824080BD7A3}" srcOrd="0" destOrd="0" presId="urn:microsoft.com/office/officeart/2016/7/layout/LinearBlockProcessNumbered"/>
    <dgm:cxn modelId="{DACC9614-C70E-4756-83FB-EA8B12D82EC4}" type="presOf" srcId="{AB4F76A9-7165-49A8-A8C3-9008EC0708BD}" destId="{3A423015-5815-417A-81E5-94DAE9ADCF91}" srcOrd="0" destOrd="0" presId="urn:microsoft.com/office/officeart/2016/7/layout/LinearBlockProcessNumbered"/>
    <dgm:cxn modelId="{1FC4051F-16E9-4DBB-A85C-A7FA688A2C4C}" type="presOf" srcId="{358DE559-DBA9-4E44-9792-C8DE6FB77B4F}" destId="{D746DBBB-53D1-48E4-9DF0-722B638EC3C7}" srcOrd="0" destOrd="0" presId="urn:microsoft.com/office/officeart/2016/7/layout/LinearBlockProcessNumbered"/>
    <dgm:cxn modelId="{4096FE28-10C9-4E52-AF98-6D193B6F6611}" type="presOf" srcId="{3C9D414C-ED0D-4E19-802F-5192D6D7E8D8}" destId="{F32244C1-6EF1-4DD0-99F6-B8B11B0BCD9A}" srcOrd="0" destOrd="0" presId="urn:microsoft.com/office/officeart/2016/7/layout/LinearBlockProcessNumbered"/>
    <dgm:cxn modelId="{B9D44130-381F-4C42-AA10-CF3000D75807}" type="presOf" srcId="{4C005CE6-ED5B-4F61-927C-198A6456AC6A}" destId="{AE650616-7042-4790-9B95-878E4ED890A6}" srcOrd="0" destOrd="0" presId="urn:microsoft.com/office/officeart/2016/7/layout/LinearBlockProcessNumbered"/>
    <dgm:cxn modelId="{307B293C-97EE-46FB-A2A0-2224473BA2AF}" type="presOf" srcId="{4C005CE6-ED5B-4F61-927C-198A6456AC6A}" destId="{EFE22194-B5DC-443A-A34B-8B741316C5F9}" srcOrd="1" destOrd="0" presId="urn:microsoft.com/office/officeart/2016/7/layout/LinearBlockProcessNumbered"/>
    <dgm:cxn modelId="{C16EBB3C-BF42-41A6-BA39-36A66D4C0EE1}" type="presOf" srcId="{3C9D414C-ED0D-4E19-802F-5192D6D7E8D8}" destId="{C74D578B-F922-447C-970F-0097F85A20E0}" srcOrd="1" destOrd="0" presId="urn:microsoft.com/office/officeart/2016/7/layout/LinearBlockProcessNumbered"/>
    <dgm:cxn modelId="{B3FB903F-0767-4180-82FF-E96BE0B0B22D}" type="presOf" srcId="{68A41E5E-7035-4D43-AF1E-9E2DC1988F07}" destId="{F486F695-DB27-4F36-8931-990FA6B1DC48}" srcOrd="0" destOrd="0" presId="urn:microsoft.com/office/officeart/2016/7/layout/LinearBlockProcessNumbered"/>
    <dgm:cxn modelId="{7A7EE15D-A67A-4429-84D8-3D06EE49EFD1}" srcId="{1E4B6059-99D3-4701-8F0C-91D49DB1B6A8}" destId="{3C9D414C-ED0D-4E19-802F-5192D6D7E8D8}" srcOrd="8" destOrd="0" parTransId="{D7209856-4114-4EDF-B7A3-E081B33A2F75}" sibTransId="{76ED6A13-259C-40C8-B77A-9C61B1CF3B4A}"/>
    <dgm:cxn modelId="{B583795F-EE16-4AD3-B2FA-46BF2586E16A}" type="presOf" srcId="{CF40CD47-FFBC-4955-8537-3D1AF545BE96}" destId="{FEE96B29-F9AF-421B-9209-E66FEC439C4B}" srcOrd="1" destOrd="0" presId="urn:microsoft.com/office/officeart/2016/7/layout/LinearBlockProcessNumbered"/>
    <dgm:cxn modelId="{614AE05F-F0FB-4BB1-A086-3CD77DD66DA8}" type="presOf" srcId="{AED82F85-8863-446A-BA87-3E1704153FB6}" destId="{8BEDD8B1-43A5-4280-B7C5-12A834C6EBA2}" srcOrd="0" destOrd="0" presId="urn:microsoft.com/office/officeart/2016/7/layout/LinearBlockProcessNumbered"/>
    <dgm:cxn modelId="{DC273661-10ED-43DB-BCD2-2A7090D5867F}" srcId="{1E4B6059-99D3-4701-8F0C-91D49DB1B6A8}" destId="{CF40CD47-FFBC-4955-8537-3D1AF545BE96}" srcOrd="0" destOrd="0" parTransId="{546BF517-78AF-480E-B482-FE76D0C96FA1}" sibTransId="{4DCDEBAB-7843-4830-949E-3AF62E30EE27}"/>
    <dgm:cxn modelId="{CD661442-5BF5-4F7C-9957-19EED600A415}" type="presOf" srcId="{E7F14B55-37CD-4F69-90C7-6D621FED9384}" destId="{17AE2495-0EDA-4AA6-AA1A-219301645038}" srcOrd="0" destOrd="0" presId="urn:microsoft.com/office/officeart/2016/7/layout/LinearBlockProcessNumbered"/>
    <dgm:cxn modelId="{69082344-3033-4A8E-9066-A508D04217F6}" srcId="{1E4B6059-99D3-4701-8F0C-91D49DB1B6A8}" destId="{68A41E5E-7035-4D43-AF1E-9E2DC1988F07}" srcOrd="6" destOrd="0" parTransId="{6060A20F-8B73-4E72-8EEF-CF7B2262F1F4}" sibTransId="{D08F7369-046C-44A6-A208-D7160249EF4F}"/>
    <dgm:cxn modelId="{0C1F2D66-CD71-4305-A383-219310E25A4B}" type="presOf" srcId="{68A41E5E-7035-4D43-AF1E-9E2DC1988F07}" destId="{CB554F63-2B05-4C2A-9903-A858B8EFAE96}" srcOrd="1" destOrd="0" presId="urn:microsoft.com/office/officeart/2016/7/layout/LinearBlockProcessNumbered"/>
    <dgm:cxn modelId="{6DAB9767-DC84-4634-B8CE-567646825221}" srcId="{1E4B6059-99D3-4701-8F0C-91D49DB1B6A8}" destId="{4C005CE6-ED5B-4F61-927C-198A6456AC6A}" srcOrd="5" destOrd="0" parTransId="{F65DB7C0-5665-499B-9096-9EC131F85002}" sibTransId="{B1869118-B963-4E4F-B38D-0066E78C8CBD}"/>
    <dgm:cxn modelId="{8B48B549-A494-4C58-8DE6-FE0CFA99DA39}" srcId="{1E4B6059-99D3-4701-8F0C-91D49DB1B6A8}" destId="{653017FD-0FEC-4CAF-9A1D-0CCF6A90BAF6}" srcOrd="9" destOrd="0" parTransId="{E270498B-E71E-4A28-9FE3-80D28718280D}" sibTransId="{233CFA44-46D4-4B8B-828C-9CABBCD3309C}"/>
    <dgm:cxn modelId="{BC24034C-6BF9-4EBD-A47A-F0D4920F4082}" srcId="{1E4B6059-99D3-4701-8F0C-91D49DB1B6A8}" destId="{E7F14B55-37CD-4F69-90C7-6D621FED9384}" srcOrd="3" destOrd="0" parTransId="{4E79F0C0-60AB-4A5A-8949-EC9B7DDD7C23}" sibTransId="{810F6EE0-DB36-4C76-8A34-290C10C24D2F}"/>
    <dgm:cxn modelId="{CF430F4C-9AF8-4C82-8D73-C8C3F4AD9332}" type="presOf" srcId="{D08F7369-046C-44A6-A208-D7160249EF4F}" destId="{4FF33665-1914-4577-A38D-21248C23FA87}" srcOrd="0" destOrd="0" presId="urn:microsoft.com/office/officeart/2016/7/layout/LinearBlockProcessNumbered"/>
    <dgm:cxn modelId="{AFBD126C-7E08-494A-893F-DC79F984DB59}" type="presOf" srcId="{4BA94608-6A26-4818-BE9C-A1F4C3C665E9}" destId="{D389E6ED-0F84-49BE-A29F-DBDC3B3DFB2A}" srcOrd="0" destOrd="0" presId="urn:microsoft.com/office/officeart/2016/7/layout/LinearBlockProcessNumbered"/>
    <dgm:cxn modelId="{D25EB66C-9AED-40F5-8740-EA99C63A805A}" srcId="{1E4B6059-99D3-4701-8F0C-91D49DB1B6A8}" destId="{60CBF05B-122F-45C9-AA10-198448DDA6E1}" srcOrd="2" destOrd="0" parTransId="{5FEEF2F5-84F9-4328-849E-75D0722A3DF9}" sibTransId="{358DE559-DBA9-4E44-9792-C8DE6FB77B4F}"/>
    <dgm:cxn modelId="{1F826D75-471A-411B-B343-21F22E167776}" type="presOf" srcId="{5C578F3D-55E5-4739-87C5-50384736DCF8}" destId="{ADE4E150-398C-40E9-AAB0-5F67904D60B3}" srcOrd="1" destOrd="0" presId="urn:microsoft.com/office/officeart/2016/7/layout/LinearBlockProcessNumbered"/>
    <dgm:cxn modelId="{F3641D57-AECB-4D17-AB1E-D601A0D859F8}" type="presOf" srcId="{233CFA44-46D4-4B8B-828C-9CABBCD3309C}" destId="{EA0BCC27-0C37-463F-AF8B-FB3AFC8E7F7E}" srcOrd="0" destOrd="0" presId="urn:microsoft.com/office/officeart/2016/7/layout/LinearBlockProcessNumbered"/>
    <dgm:cxn modelId="{4D02B683-5122-47A3-8086-2600869DE8F9}" type="presOf" srcId="{AED82F85-8863-446A-BA87-3E1704153FB6}" destId="{B6C28C5A-BA77-4FFE-BB1B-DC5E5179C6D3}" srcOrd="1" destOrd="0" presId="urn:microsoft.com/office/officeart/2016/7/layout/LinearBlockProcessNumbered"/>
    <dgm:cxn modelId="{DD62E784-C239-4561-B32C-550A9802CCAF}" type="presOf" srcId="{B83614DA-14FF-490F-A01B-AEAD25037948}" destId="{867E8D1D-6D4F-4099-B213-1C5FB5EAC181}" srcOrd="0" destOrd="0" presId="urn:microsoft.com/office/officeart/2016/7/layout/LinearBlockProcessNumbered"/>
    <dgm:cxn modelId="{32DC7687-DBAC-4547-BEE8-0D14CEFA9C1B}" type="presOf" srcId="{653017FD-0FEC-4CAF-9A1D-0CCF6A90BAF6}" destId="{261E00B5-86C8-41D1-A1B5-BC8FCAE870A1}" srcOrd="1" destOrd="0" presId="urn:microsoft.com/office/officeart/2016/7/layout/LinearBlockProcessNumbered"/>
    <dgm:cxn modelId="{27EF948E-FEA3-4E46-B232-E4A3AF63452E}" type="presOf" srcId="{CF40CD47-FFBC-4955-8537-3D1AF545BE96}" destId="{B438EA21-F59B-490E-8B6D-C9253FA47DAC}" srcOrd="0" destOrd="0" presId="urn:microsoft.com/office/officeart/2016/7/layout/LinearBlockProcessNumbered"/>
    <dgm:cxn modelId="{8CDEF092-4C95-4F6F-ACB1-6EF4F3733D1E}" type="presOf" srcId="{60CBF05B-122F-45C9-AA10-198448DDA6E1}" destId="{4A0E28A4-A06D-4858-89EA-77087EC82B01}" srcOrd="0" destOrd="0" presId="urn:microsoft.com/office/officeart/2016/7/layout/LinearBlockProcessNumbered"/>
    <dgm:cxn modelId="{59249E97-3DE5-4334-AD32-C1D479FFC044}" type="presOf" srcId="{653017FD-0FEC-4CAF-9A1D-0CCF6A90BAF6}" destId="{714607CE-7458-4B4B-851F-78862252E250}" srcOrd="0" destOrd="0" presId="urn:microsoft.com/office/officeart/2016/7/layout/LinearBlockProcessNumbered"/>
    <dgm:cxn modelId="{47C4039A-3C1A-4458-B88A-BDBF9328F031}" type="presOf" srcId="{5C578F3D-55E5-4739-87C5-50384736DCF8}" destId="{7B52F34F-8563-4D48-85BA-F23540FDE370}" srcOrd="0" destOrd="0" presId="urn:microsoft.com/office/officeart/2016/7/layout/LinearBlockProcessNumbered"/>
    <dgm:cxn modelId="{5196F1B9-DA0E-4776-840C-DED94F9F3B36}" type="presOf" srcId="{810F6EE0-DB36-4C76-8A34-290C10C24D2F}" destId="{276C6567-1051-4527-8033-6EDC9177E2B3}" srcOrd="0" destOrd="0" presId="urn:microsoft.com/office/officeart/2016/7/layout/LinearBlockProcessNumbered"/>
    <dgm:cxn modelId="{CA3B11BB-B529-46C0-A310-A04449CFC104}" type="presOf" srcId="{B1869118-B963-4E4F-B38D-0066E78C8CBD}" destId="{BC7FC701-267B-440E-A275-903BFCC061E7}" srcOrd="0" destOrd="0" presId="urn:microsoft.com/office/officeart/2016/7/layout/LinearBlockProcessNumbered"/>
    <dgm:cxn modelId="{CFB50FC1-BB78-4533-A7A4-196EF812FBB4}" srcId="{1E4B6059-99D3-4701-8F0C-91D49DB1B6A8}" destId="{5C578F3D-55E5-4739-87C5-50384736DCF8}" srcOrd="7" destOrd="0" parTransId="{933CE9A7-B707-4B10-A31A-F282E43ECF77}" sibTransId="{558B031D-D590-490F-AB57-FFDFD058D0FC}"/>
    <dgm:cxn modelId="{E43F7EC2-3DBA-4B8E-BCF9-4CC54488EF22}" srcId="{1E4B6059-99D3-4701-8F0C-91D49DB1B6A8}" destId="{AED82F85-8863-446A-BA87-3E1704153FB6}" srcOrd="1" destOrd="0" parTransId="{C9C61BA7-D2E4-4187-A828-9D00DF74718A}" sibTransId="{B83614DA-14FF-490F-A01B-AEAD25037948}"/>
    <dgm:cxn modelId="{F6CDBFC6-4584-49EA-A46F-C41927CCA7DF}" type="presOf" srcId="{1E4B6059-99D3-4701-8F0C-91D49DB1B6A8}" destId="{7A67C8AE-F81B-4E01-9B96-F5A30A4C5184}" srcOrd="0" destOrd="0" presId="urn:microsoft.com/office/officeart/2016/7/layout/LinearBlockProcessNumbered"/>
    <dgm:cxn modelId="{BD7D36CB-E061-44FC-B17C-427632B193DF}" srcId="{1E4B6059-99D3-4701-8F0C-91D49DB1B6A8}" destId="{AB4F76A9-7165-49A8-A8C3-9008EC0708BD}" srcOrd="4" destOrd="0" parTransId="{9E0BDAB4-96D5-4F68-8876-92E08C917C6C}" sibTransId="{4BA94608-6A26-4818-BE9C-A1F4C3C665E9}"/>
    <dgm:cxn modelId="{A1D1FCD9-6296-4E15-BD5A-FEA8F275767D}" type="presOf" srcId="{AB4F76A9-7165-49A8-A8C3-9008EC0708BD}" destId="{E8BB089D-AFFA-4E2D-AA24-D79D5C687A95}" srcOrd="1" destOrd="0" presId="urn:microsoft.com/office/officeart/2016/7/layout/LinearBlockProcessNumbered"/>
    <dgm:cxn modelId="{B69AACFC-4DB6-4685-A8AE-962F660DBED4}" type="presOf" srcId="{E7F14B55-37CD-4F69-90C7-6D621FED9384}" destId="{5DFAB4DC-315D-4084-AD25-25E82377C4A1}" srcOrd="1" destOrd="0" presId="urn:microsoft.com/office/officeart/2016/7/layout/LinearBlockProcessNumbered"/>
    <dgm:cxn modelId="{8D604EE4-8B3C-40D6-A97B-882DCB167E18}" type="presParOf" srcId="{7A67C8AE-F81B-4E01-9B96-F5A30A4C5184}" destId="{D7A6830C-FF2C-442D-8B84-6E41DA46D65F}" srcOrd="0" destOrd="0" presId="urn:microsoft.com/office/officeart/2016/7/layout/LinearBlockProcessNumbered"/>
    <dgm:cxn modelId="{B2638D18-5C38-4AC2-A525-269C31B1F23E}" type="presParOf" srcId="{D7A6830C-FF2C-442D-8B84-6E41DA46D65F}" destId="{B438EA21-F59B-490E-8B6D-C9253FA47DAC}" srcOrd="0" destOrd="0" presId="urn:microsoft.com/office/officeart/2016/7/layout/LinearBlockProcessNumbered"/>
    <dgm:cxn modelId="{FB52A4D0-61BB-4060-979B-2828F84C12CC}" type="presParOf" srcId="{D7A6830C-FF2C-442D-8B84-6E41DA46D65F}" destId="{6898B67B-DE4E-49E8-A27F-E3339EC98630}" srcOrd="1" destOrd="0" presId="urn:microsoft.com/office/officeart/2016/7/layout/LinearBlockProcessNumbered"/>
    <dgm:cxn modelId="{6E99397D-AFB2-466C-8F5D-967089C64CAC}" type="presParOf" srcId="{D7A6830C-FF2C-442D-8B84-6E41DA46D65F}" destId="{FEE96B29-F9AF-421B-9209-E66FEC439C4B}" srcOrd="2" destOrd="0" presId="urn:microsoft.com/office/officeart/2016/7/layout/LinearBlockProcessNumbered"/>
    <dgm:cxn modelId="{33D6D455-00DB-4D80-9698-BBFB6A521146}" type="presParOf" srcId="{7A67C8AE-F81B-4E01-9B96-F5A30A4C5184}" destId="{E8F8ABEE-E829-4F24-8413-58D0CA869F8C}" srcOrd="1" destOrd="0" presId="urn:microsoft.com/office/officeart/2016/7/layout/LinearBlockProcessNumbered"/>
    <dgm:cxn modelId="{EB588746-2E84-43FD-9FDB-2CD7A651EB26}" type="presParOf" srcId="{7A67C8AE-F81B-4E01-9B96-F5A30A4C5184}" destId="{E69E9455-553B-4A8D-850C-5F88BCF4564C}" srcOrd="2" destOrd="0" presId="urn:microsoft.com/office/officeart/2016/7/layout/LinearBlockProcessNumbered"/>
    <dgm:cxn modelId="{CFEAE5CB-D1D2-4E2C-A5D9-25B6162B6E75}" type="presParOf" srcId="{E69E9455-553B-4A8D-850C-5F88BCF4564C}" destId="{8BEDD8B1-43A5-4280-B7C5-12A834C6EBA2}" srcOrd="0" destOrd="0" presId="urn:microsoft.com/office/officeart/2016/7/layout/LinearBlockProcessNumbered"/>
    <dgm:cxn modelId="{AD3DCDD9-7344-4E0C-BFFA-DA2D80796086}" type="presParOf" srcId="{E69E9455-553B-4A8D-850C-5F88BCF4564C}" destId="{867E8D1D-6D4F-4099-B213-1C5FB5EAC181}" srcOrd="1" destOrd="0" presId="urn:microsoft.com/office/officeart/2016/7/layout/LinearBlockProcessNumbered"/>
    <dgm:cxn modelId="{04BA9D0E-E9F1-4629-9898-2934D55E9C9F}" type="presParOf" srcId="{E69E9455-553B-4A8D-850C-5F88BCF4564C}" destId="{B6C28C5A-BA77-4FFE-BB1B-DC5E5179C6D3}" srcOrd="2" destOrd="0" presId="urn:microsoft.com/office/officeart/2016/7/layout/LinearBlockProcessNumbered"/>
    <dgm:cxn modelId="{98804CD2-64BC-4C4F-98EB-0B3692B9BB4B}" type="presParOf" srcId="{7A67C8AE-F81B-4E01-9B96-F5A30A4C5184}" destId="{ADE63729-4BD6-4341-A151-B901BD7C35CF}" srcOrd="3" destOrd="0" presId="urn:microsoft.com/office/officeart/2016/7/layout/LinearBlockProcessNumbered"/>
    <dgm:cxn modelId="{24E3787E-FDDD-4BF1-8C9A-127A9D660F89}" type="presParOf" srcId="{7A67C8AE-F81B-4E01-9B96-F5A30A4C5184}" destId="{FB8138A9-11D1-4B74-8DBD-D67D26B4F876}" srcOrd="4" destOrd="0" presId="urn:microsoft.com/office/officeart/2016/7/layout/LinearBlockProcessNumbered"/>
    <dgm:cxn modelId="{2771AB1B-F978-41A6-86B6-7D3BAB18FDB6}" type="presParOf" srcId="{FB8138A9-11D1-4B74-8DBD-D67D26B4F876}" destId="{4A0E28A4-A06D-4858-89EA-77087EC82B01}" srcOrd="0" destOrd="0" presId="urn:microsoft.com/office/officeart/2016/7/layout/LinearBlockProcessNumbered"/>
    <dgm:cxn modelId="{DE138DF3-430D-4115-B81B-D848B5812C9E}" type="presParOf" srcId="{FB8138A9-11D1-4B74-8DBD-D67D26B4F876}" destId="{D746DBBB-53D1-48E4-9DF0-722B638EC3C7}" srcOrd="1" destOrd="0" presId="urn:microsoft.com/office/officeart/2016/7/layout/LinearBlockProcessNumbered"/>
    <dgm:cxn modelId="{B7B381AA-F238-419C-B990-C0EE6FD0C8E9}" type="presParOf" srcId="{FB8138A9-11D1-4B74-8DBD-D67D26B4F876}" destId="{46A51997-BBD2-4E2B-997F-13BE8A61CE88}" srcOrd="2" destOrd="0" presId="urn:microsoft.com/office/officeart/2016/7/layout/LinearBlockProcessNumbered"/>
    <dgm:cxn modelId="{787CC152-072F-46FB-8C10-815D2496947C}" type="presParOf" srcId="{7A67C8AE-F81B-4E01-9B96-F5A30A4C5184}" destId="{FB790E5F-1225-4C08-B87E-EC7455A9C029}" srcOrd="5" destOrd="0" presId="urn:microsoft.com/office/officeart/2016/7/layout/LinearBlockProcessNumbered"/>
    <dgm:cxn modelId="{E1C5CB3D-359A-4461-A120-727A6A31C436}" type="presParOf" srcId="{7A67C8AE-F81B-4E01-9B96-F5A30A4C5184}" destId="{8CAD4CFF-EDCD-4F52-B88C-39553905A04D}" srcOrd="6" destOrd="0" presId="urn:microsoft.com/office/officeart/2016/7/layout/LinearBlockProcessNumbered"/>
    <dgm:cxn modelId="{40791EA0-AEDD-4246-928C-18A1E8687995}" type="presParOf" srcId="{8CAD4CFF-EDCD-4F52-B88C-39553905A04D}" destId="{17AE2495-0EDA-4AA6-AA1A-219301645038}" srcOrd="0" destOrd="0" presId="urn:microsoft.com/office/officeart/2016/7/layout/LinearBlockProcessNumbered"/>
    <dgm:cxn modelId="{1626AF79-A9BC-4475-B52E-08EFA9216EB6}" type="presParOf" srcId="{8CAD4CFF-EDCD-4F52-B88C-39553905A04D}" destId="{276C6567-1051-4527-8033-6EDC9177E2B3}" srcOrd="1" destOrd="0" presId="urn:microsoft.com/office/officeart/2016/7/layout/LinearBlockProcessNumbered"/>
    <dgm:cxn modelId="{BEDE26AD-16C5-4EBD-88B0-DD5E45C4CAE2}" type="presParOf" srcId="{8CAD4CFF-EDCD-4F52-B88C-39553905A04D}" destId="{5DFAB4DC-315D-4084-AD25-25E82377C4A1}" srcOrd="2" destOrd="0" presId="urn:microsoft.com/office/officeart/2016/7/layout/LinearBlockProcessNumbered"/>
    <dgm:cxn modelId="{3AFB5DFC-6170-489F-B89A-27F887964E99}" type="presParOf" srcId="{7A67C8AE-F81B-4E01-9B96-F5A30A4C5184}" destId="{EEE9ACE0-58B9-48F9-86A7-6D327A916551}" srcOrd="7" destOrd="0" presId="urn:microsoft.com/office/officeart/2016/7/layout/LinearBlockProcessNumbered"/>
    <dgm:cxn modelId="{C57EBE76-2319-4178-BFA4-5F8F4B2D8B3B}" type="presParOf" srcId="{7A67C8AE-F81B-4E01-9B96-F5A30A4C5184}" destId="{3DAFC90C-DAB4-44D6-A0AE-3A32900E581B}" srcOrd="8" destOrd="0" presId="urn:microsoft.com/office/officeart/2016/7/layout/LinearBlockProcessNumbered"/>
    <dgm:cxn modelId="{437F3B40-DCD5-413D-881B-383B35F4683C}" type="presParOf" srcId="{3DAFC90C-DAB4-44D6-A0AE-3A32900E581B}" destId="{3A423015-5815-417A-81E5-94DAE9ADCF91}" srcOrd="0" destOrd="0" presId="urn:microsoft.com/office/officeart/2016/7/layout/LinearBlockProcessNumbered"/>
    <dgm:cxn modelId="{6C73FABB-039F-4BBB-B222-B90B1E9F909A}" type="presParOf" srcId="{3DAFC90C-DAB4-44D6-A0AE-3A32900E581B}" destId="{D389E6ED-0F84-49BE-A29F-DBDC3B3DFB2A}" srcOrd="1" destOrd="0" presId="urn:microsoft.com/office/officeart/2016/7/layout/LinearBlockProcessNumbered"/>
    <dgm:cxn modelId="{61E77677-FEF2-4DA8-9298-CCD0A401C54E}" type="presParOf" srcId="{3DAFC90C-DAB4-44D6-A0AE-3A32900E581B}" destId="{E8BB089D-AFFA-4E2D-AA24-D79D5C687A95}" srcOrd="2" destOrd="0" presId="urn:microsoft.com/office/officeart/2016/7/layout/LinearBlockProcessNumbered"/>
    <dgm:cxn modelId="{4262F9B1-F3A3-4B2E-B022-C9FE357126CE}" type="presParOf" srcId="{7A67C8AE-F81B-4E01-9B96-F5A30A4C5184}" destId="{731B1096-8A3E-4CDD-A33C-88B9035A725E}" srcOrd="9" destOrd="0" presId="urn:microsoft.com/office/officeart/2016/7/layout/LinearBlockProcessNumbered"/>
    <dgm:cxn modelId="{495B89EA-67E7-4995-9315-E9A7064E4623}" type="presParOf" srcId="{7A67C8AE-F81B-4E01-9B96-F5A30A4C5184}" destId="{943FFA55-6C26-4315-BE77-B2E935E1BBC9}" srcOrd="10" destOrd="0" presId="urn:microsoft.com/office/officeart/2016/7/layout/LinearBlockProcessNumbered"/>
    <dgm:cxn modelId="{FF104516-D5BD-46F3-A1CC-22D8CE4ECCB3}" type="presParOf" srcId="{943FFA55-6C26-4315-BE77-B2E935E1BBC9}" destId="{AE650616-7042-4790-9B95-878E4ED890A6}" srcOrd="0" destOrd="0" presId="urn:microsoft.com/office/officeart/2016/7/layout/LinearBlockProcessNumbered"/>
    <dgm:cxn modelId="{0C8A76C1-29D4-44FA-99D7-1F721306017F}" type="presParOf" srcId="{943FFA55-6C26-4315-BE77-B2E935E1BBC9}" destId="{BC7FC701-267B-440E-A275-903BFCC061E7}" srcOrd="1" destOrd="0" presId="urn:microsoft.com/office/officeart/2016/7/layout/LinearBlockProcessNumbered"/>
    <dgm:cxn modelId="{5E226ED9-1F22-4CB8-8E56-48BD26AAA556}" type="presParOf" srcId="{943FFA55-6C26-4315-BE77-B2E935E1BBC9}" destId="{EFE22194-B5DC-443A-A34B-8B741316C5F9}" srcOrd="2" destOrd="0" presId="urn:microsoft.com/office/officeart/2016/7/layout/LinearBlockProcessNumbered"/>
    <dgm:cxn modelId="{7DA3DF6D-8CE4-4F26-B02A-95DB6113E715}" type="presParOf" srcId="{7A67C8AE-F81B-4E01-9B96-F5A30A4C5184}" destId="{1499BB84-AF54-4BD4-A393-BD06C561935C}" srcOrd="11" destOrd="0" presId="urn:microsoft.com/office/officeart/2016/7/layout/LinearBlockProcessNumbered"/>
    <dgm:cxn modelId="{361DE526-F8E5-4A36-B619-D28B744D5D86}" type="presParOf" srcId="{7A67C8AE-F81B-4E01-9B96-F5A30A4C5184}" destId="{B5FEE779-7B81-4648-95E3-D741B810F3D4}" srcOrd="12" destOrd="0" presId="urn:microsoft.com/office/officeart/2016/7/layout/LinearBlockProcessNumbered"/>
    <dgm:cxn modelId="{7E981D45-B791-4443-A729-195434FE49B2}" type="presParOf" srcId="{B5FEE779-7B81-4648-95E3-D741B810F3D4}" destId="{F486F695-DB27-4F36-8931-990FA6B1DC48}" srcOrd="0" destOrd="0" presId="urn:microsoft.com/office/officeart/2016/7/layout/LinearBlockProcessNumbered"/>
    <dgm:cxn modelId="{45519460-F2B2-44C6-A121-5AD5CE8C3B2D}" type="presParOf" srcId="{B5FEE779-7B81-4648-95E3-D741B810F3D4}" destId="{4FF33665-1914-4577-A38D-21248C23FA87}" srcOrd="1" destOrd="0" presId="urn:microsoft.com/office/officeart/2016/7/layout/LinearBlockProcessNumbered"/>
    <dgm:cxn modelId="{238378DD-7512-4204-BA80-1E92D038E467}" type="presParOf" srcId="{B5FEE779-7B81-4648-95E3-D741B810F3D4}" destId="{CB554F63-2B05-4C2A-9903-A858B8EFAE96}" srcOrd="2" destOrd="0" presId="urn:microsoft.com/office/officeart/2016/7/layout/LinearBlockProcessNumbered"/>
    <dgm:cxn modelId="{58AF4451-A964-4B0D-A782-B33223B2BDFA}" type="presParOf" srcId="{7A67C8AE-F81B-4E01-9B96-F5A30A4C5184}" destId="{03258BD0-2FE6-4308-95DC-13C772BEBF00}" srcOrd="13" destOrd="0" presId="urn:microsoft.com/office/officeart/2016/7/layout/LinearBlockProcessNumbered"/>
    <dgm:cxn modelId="{7AAFF605-E296-48E2-980F-E8355B9A88DA}" type="presParOf" srcId="{7A67C8AE-F81B-4E01-9B96-F5A30A4C5184}" destId="{84CB7795-8401-4DDE-9452-6FD3F7975A60}" srcOrd="14" destOrd="0" presId="urn:microsoft.com/office/officeart/2016/7/layout/LinearBlockProcessNumbered"/>
    <dgm:cxn modelId="{9FFA6023-C4B8-43DD-8063-B2817C8196E2}" type="presParOf" srcId="{84CB7795-8401-4DDE-9452-6FD3F7975A60}" destId="{7B52F34F-8563-4D48-85BA-F23540FDE370}" srcOrd="0" destOrd="0" presId="urn:microsoft.com/office/officeart/2016/7/layout/LinearBlockProcessNumbered"/>
    <dgm:cxn modelId="{C6C6C7D4-4D72-4CAF-8E85-24983859FB2C}" type="presParOf" srcId="{84CB7795-8401-4DDE-9452-6FD3F7975A60}" destId="{D4C4AC64-D3EE-4453-B257-3CA34AF90A8B}" srcOrd="1" destOrd="0" presId="urn:microsoft.com/office/officeart/2016/7/layout/LinearBlockProcessNumbered"/>
    <dgm:cxn modelId="{5016EC24-C838-4AAF-850B-A100C85C5E30}" type="presParOf" srcId="{84CB7795-8401-4DDE-9452-6FD3F7975A60}" destId="{ADE4E150-398C-40E9-AAB0-5F67904D60B3}" srcOrd="2" destOrd="0" presId="urn:microsoft.com/office/officeart/2016/7/layout/LinearBlockProcessNumbered"/>
    <dgm:cxn modelId="{9B022FE0-AA03-4901-9185-1BB4F5B3B373}" type="presParOf" srcId="{7A67C8AE-F81B-4E01-9B96-F5A30A4C5184}" destId="{79FE28AE-57B8-41BD-A2B0-F1B2196D14B1}" srcOrd="15" destOrd="0" presId="urn:microsoft.com/office/officeart/2016/7/layout/LinearBlockProcessNumbered"/>
    <dgm:cxn modelId="{EBE17405-7A08-4ABC-BFB3-9E2D0B16C7F3}" type="presParOf" srcId="{7A67C8AE-F81B-4E01-9B96-F5A30A4C5184}" destId="{537F4D3D-DABA-4B78-B189-4162AA4B0771}" srcOrd="16" destOrd="0" presId="urn:microsoft.com/office/officeart/2016/7/layout/LinearBlockProcessNumbered"/>
    <dgm:cxn modelId="{F6CF066A-E4DA-4758-8F7F-FEA09BC1E015}" type="presParOf" srcId="{537F4D3D-DABA-4B78-B189-4162AA4B0771}" destId="{F32244C1-6EF1-4DD0-99F6-B8B11B0BCD9A}" srcOrd="0" destOrd="0" presId="urn:microsoft.com/office/officeart/2016/7/layout/LinearBlockProcessNumbered"/>
    <dgm:cxn modelId="{D4418607-A912-481B-A1F0-8C754B45E33D}" type="presParOf" srcId="{537F4D3D-DABA-4B78-B189-4162AA4B0771}" destId="{27151D45-A006-4438-8E22-9824080BD7A3}" srcOrd="1" destOrd="0" presId="urn:microsoft.com/office/officeart/2016/7/layout/LinearBlockProcessNumbered"/>
    <dgm:cxn modelId="{637B7A82-8211-4F93-9436-F25EB95750D9}" type="presParOf" srcId="{537F4D3D-DABA-4B78-B189-4162AA4B0771}" destId="{C74D578B-F922-447C-970F-0097F85A20E0}" srcOrd="2" destOrd="0" presId="urn:microsoft.com/office/officeart/2016/7/layout/LinearBlockProcessNumbered"/>
    <dgm:cxn modelId="{4B360C3D-C45E-45BC-A4AD-416024F6CB71}" type="presParOf" srcId="{7A67C8AE-F81B-4E01-9B96-F5A30A4C5184}" destId="{FD987270-450C-4515-AD52-72A1B0FC08AF}" srcOrd="17" destOrd="0" presId="urn:microsoft.com/office/officeart/2016/7/layout/LinearBlockProcessNumbered"/>
    <dgm:cxn modelId="{2ED998C7-F09B-44BB-B6C6-3B3EE57B4AE3}" type="presParOf" srcId="{7A67C8AE-F81B-4E01-9B96-F5A30A4C5184}" destId="{2EA107B0-2622-4A39-84CF-620CAE28D56F}" srcOrd="18" destOrd="0" presId="urn:microsoft.com/office/officeart/2016/7/layout/LinearBlockProcessNumbered"/>
    <dgm:cxn modelId="{1917D5F9-90B1-411F-8166-206D9C87104F}" type="presParOf" srcId="{2EA107B0-2622-4A39-84CF-620CAE28D56F}" destId="{714607CE-7458-4B4B-851F-78862252E250}" srcOrd="0" destOrd="0" presId="urn:microsoft.com/office/officeart/2016/7/layout/LinearBlockProcessNumbered"/>
    <dgm:cxn modelId="{C0BF0955-1DA7-471B-86D9-9E096579446D}" type="presParOf" srcId="{2EA107B0-2622-4A39-84CF-620CAE28D56F}" destId="{EA0BCC27-0C37-463F-AF8B-FB3AFC8E7F7E}" srcOrd="1" destOrd="0" presId="urn:microsoft.com/office/officeart/2016/7/layout/LinearBlockProcessNumbered"/>
    <dgm:cxn modelId="{C1E8782B-510A-4E1A-BF8C-3BAF4C1A1F45}" type="presParOf" srcId="{2EA107B0-2622-4A39-84CF-620CAE28D56F}" destId="{261E00B5-86C8-41D1-A1B5-BC8FCAE870A1}"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560E67-78E7-4C05-BAF4-602B5AB30764}" type="doc">
      <dgm:prSet loTypeId="urn:microsoft.com/office/officeart/2005/8/layout/vProcess5" loCatId="process" qsTypeId="urn:microsoft.com/office/officeart/2005/8/quickstyle/simple4" qsCatId="simple" csTypeId="urn:microsoft.com/office/officeart/2005/8/colors/colorful5" csCatId="colorful" phldr="1"/>
      <dgm:spPr/>
      <dgm:t>
        <a:bodyPr/>
        <a:lstStyle/>
        <a:p>
          <a:endParaRPr lang="en-US"/>
        </a:p>
      </dgm:t>
    </dgm:pt>
    <dgm:pt modelId="{141F7B61-9EE2-4490-B93B-BED2EFB2254D}">
      <dgm:prSet/>
      <dgm:spPr/>
      <dgm:t>
        <a:bodyPr/>
        <a:lstStyle/>
        <a:p>
          <a:r>
            <a:rPr lang="en-US" dirty="0"/>
            <a:t>Data structures are the building blocks for more sophisticated applications. They are designed by composing data elements into a logical unit representing an abstract data type that has relevance to the algorithm or application. </a:t>
          </a:r>
        </a:p>
      </dgm:t>
    </dgm:pt>
    <dgm:pt modelId="{12F2F4D6-C8D4-4442-B1EF-35D785239620}" type="parTrans" cxnId="{D3C911C4-6235-4FF9-88C1-9CE8FCACC604}">
      <dgm:prSet/>
      <dgm:spPr/>
      <dgm:t>
        <a:bodyPr/>
        <a:lstStyle/>
        <a:p>
          <a:endParaRPr lang="en-US"/>
        </a:p>
      </dgm:t>
    </dgm:pt>
    <dgm:pt modelId="{586B8AC2-ADCC-4A00-B6E4-871647FEE09B}" type="sibTrans" cxnId="{D3C911C4-6235-4FF9-88C1-9CE8FCACC604}">
      <dgm:prSet/>
      <dgm:spPr/>
      <dgm:t>
        <a:bodyPr/>
        <a:lstStyle/>
        <a:p>
          <a:endParaRPr lang="en-US"/>
        </a:p>
      </dgm:t>
    </dgm:pt>
    <dgm:pt modelId="{FE81A7CC-0C70-4C0E-958E-06B6A956418A}">
      <dgm:prSet/>
      <dgm:spPr/>
      <dgm:t>
        <a:bodyPr/>
        <a:lstStyle/>
        <a:p>
          <a:r>
            <a:rPr lang="en-US" dirty="0"/>
            <a:t>It is not only important to use data structures, but it is also important to choose the proper data structure for each task. . </a:t>
          </a:r>
        </a:p>
      </dgm:t>
    </dgm:pt>
    <dgm:pt modelId="{D5A45824-32A3-4DC2-A79A-4A5AFDDF397E}" type="parTrans" cxnId="{B97ACCC6-316B-45BF-864E-E740075CDD80}">
      <dgm:prSet/>
      <dgm:spPr/>
      <dgm:t>
        <a:bodyPr/>
        <a:lstStyle/>
        <a:p>
          <a:endParaRPr lang="en-US"/>
        </a:p>
      </dgm:t>
    </dgm:pt>
    <dgm:pt modelId="{6EEFADE4-30C0-47C7-9DC7-CC506A08C0A4}" type="sibTrans" cxnId="{B97ACCC6-316B-45BF-864E-E740075CDD80}">
      <dgm:prSet/>
      <dgm:spPr/>
      <dgm:t>
        <a:bodyPr/>
        <a:lstStyle/>
        <a:p>
          <a:endParaRPr lang="en-US"/>
        </a:p>
      </dgm:t>
    </dgm:pt>
    <dgm:pt modelId="{14600BF6-16A7-44C0-943B-744A955411A8}">
      <dgm:prSet/>
      <dgm:spPr/>
      <dgm:t>
        <a:bodyPr/>
        <a:lstStyle/>
        <a:p>
          <a:r>
            <a:rPr lang="en-US" dirty="0"/>
            <a:t>They provide a formal model that describes the way the data elements are organized.</a:t>
          </a:r>
        </a:p>
      </dgm:t>
    </dgm:pt>
    <dgm:pt modelId="{BFB04A6A-615E-4FB4-96F6-1089E13022B6}" type="parTrans" cxnId="{8F27CC27-6211-4A15-AE54-F03037C4601F}">
      <dgm:prSet/>
      <dgm:spPr/>
      <dgm:t>
        <a:bodyPr/>
        <a:lstStyle/>
        <a:p>
          <a:endParaRPr lang="en-US"/>
        </a:p>
      </dgm:t>
    </dgm:pt>
    <dgm:pt modelId="{65F6F3C7-EFB7-4AAA-A844-E07C38DCAE67}" type="sibTrans" cxnId="{8F27CC27-6211-4A15-AE54-F03037C4601F}">
      <dgm:prSet/>
      <dgm:spPr/>
      <dgm:t>
        <a:bodyPr/>
        <a:lstStyle/>
        <a:p>
          <a:endParaRPr lang="en-US"/>
        </a:p>
      </dgm:t>
    </dgm:pt>
    <dgm:pt modelId="{E35E69C2-BAB0-48C5-AC0B-11CDB935AE0B}" type="pres">
      <dgm:prSet presAssocID="{3F560E67-78E7-4C05-BAF4-602B5AB30764}" presName="outerComposite" presStyleCnt="0">
        <dgm:presLayoutVars>
          <dgm:chMax val="5"/>
          <dgm:dir/>
          <dgm:resizeHandles val="exact"/>
        </dgm:presLayoutVars>
      </dgm:prSet>
      <dgm:spPr/>
    </dgm:pt>
    <dgm:pt modelId="{5A4C18ED-B413-450D-9B75-4E4C7ED45E5E}" type="pres">
      <dgm:prSet presAssocID="{3F560E67-78E7-4C05-BAF4-602B5AB30764}" presName="dummyMaxCanvas" presStyleCnt="0">
        <dgm:presLayoutVars/>
      </dgm:prSet>
      <dgm:spPr/>
    </dgm:pt>
    <dgm:pt modelId="{D8CF3C67-ADE7-4331-B9E2-4B6D1BBEEEE7}" type="pres">
      <dgm:prSet presAssocID="{3F560E67-78E7-4C05-BAF4-602B5AB30764}" presName="ThreeNodes_1" presStyleLbl="node1" presStyleIdx="0" presStyleCnt="3">
        <dgm:presLayoutVars>
          <dgm:bulletEnabled val="1"/>
        </dgm:presLayoutVars>
      </dgm:prSet>
      <dgm:spPr/>
    </dgm:pt>
    <dgm:pt modelId="{63A05067-5D3A-41AC-BE6C-EA4667A6C2FC}" type="pres">
      <dgm:prSet presAssocID="{3F560E67-78E7-4C05-BAF4-602B5AB30764}" presName="ThreeNodes_2" presStyleLbl="node1" presStyleIdx="1" presStyleCnt="3">
        <dgm:presLayoutVars>
          <dgm:bulletEnabled val="1"/>
        </dgm:presLayoutVars>
      </dgm:prSet>
      <dgm:spPr/>
    </dgm:pt>
    <dgm:pt modelId="{9E64AA48-7E0F-46A4-BB3C-FCD8330D81E0}" type="pres">
      <dgm:prSet presAssocID="{3F560E67-78E7-4C05-BAF4-602B5AB30764}" presName="ThreeNodes_3" presStyleLbl="node1" presStyleIdx="2" presStyleCnt="3">
        <dgm:presLayoutVars>
          <dgm:bulletEnabled val="1"/>
        </dgm:presLayoutVars>
      </dgm:prSet>
      <dgm:spPr/>
    </dgm:pt>
    <dgm:pt modelId="{6E45134D-EF5F-42E9-B06B-E53304E181E8}" type="pres">
      <dgm:prSet presAssocID="{3F560E67-78E7-4C05-BAF4-602B5AB30764}" presName="ThreeConn_1-2" presStyleLbl="fgAccFollowNode1" presStyleIdx="0" presStyleCnt="2">
        <dgm:presLayoutVars>
          <dgm:bulletEnabled val="1"/>
        </dgm:presLayoutVars>
      </dgm:prSet>
      <dgm:spPr/>
    </dgm:pt>
    <dgm:pt modelId="{39E87849-AFC6-4487-89FD-D4C60A20CF3F}" type="pres">
      <dgm:prSet presAssocID="{3F560E67-78E7-4C05-BAF4-602B5AB30764}" presName="ThreeConn_2-3" presStyleLbl="fgAccFollowNode1" presStyleIdx="1" presStyleCnt="2">
        <dgm:presLayoutVars>
          <dgm:bulletEnabled val="1"/>
        </dgm:presLayoutVars>
      </dgm:prSet>
      <dgm:spPr/>
    </dgm:pt>
    <dgm:pt modelId="{D2105363-70F1-42FB-A595-F82153A98BE2}" type="pres">
      <dgm:prSet presAssocID="{3F560E67-78E7-4C05-BAF4-602B5AB30764}" presName="ThreeNodes_1_text" presStyleLbl="node1" presStyleIdx="2" presStyleCnt="3">
        <dgm:presLayoutVars>
          <dgm:bulletEnabled val="1"/>
        </dgm:presLayoutVars>
      </dgm:prSet>
      <dgm:spPr/>
    </dgm:pt>
    <dgm:pt modelId="{CB3CF41C-AC48-4801-8D4B-94DDD9A433F9}" type="pres">
      <dgm:prSet presAssocID="{3F560E67-78E7-4C05-BAF4-602B5AB30764}" presName="ThreeNodes_2_text" presStyleLbl="node1" presStyleIdx="2" presStyleCnt="3">
        <dgm:presLayoutVars>
          <dgm:bulletEnabled val="1"/>
        </dgm:presLayoutVars>
      </dgm:prSet>
      <dgm:spPr/>
    </dgm:pt>
    <dgm:pt modelId="{8E32DEE6-E4C5-4757-BC26-DBABE6CC817D}" type="pres">
      <dgm:prSet presAssocID="{3F560E67-78E7-4C05-BAF4-602B5AB30764}" presName="ThreeNodes_3_text" presStyleLbl="node1" presStyleIdx="2" presStyleCnt="3">
        <dgm:presLayoutVars>
          <dgm:bulletEnabled val="1"/>
        </dgm:presLayoutVars>
      </dgm:prSet>
      <dgm:spPr/>
    </dgm:pt>
  </dgm:ptLst>
  <dgm:cxnLst>
    <dgm:cxn modelId="{8F27CC27-6211-4A15-AE54-F03037C4601F}" srcId="{3F560E67-78E7-4C05-BAF4-602B5AB30764}" destId="{14600BF6-16A7-44C0-943B-744A955411A8}" srcOrd="2" destOrd="0" parTransId="{BFB04A6A-615E-4FB4-96F6-1089E13022B6}" sibTransId="{65F6F3C7-EFB7-4AAA-A844-E07C38DCAE67}"/>
    <dgm:cxn modelId="{4FB3AD3F-411B-4950-89C5-E3E1A1164120}" type="presOf" srcId="{3F560E67-78E7-4C05-BAF4-602B5AB30764}" destId="{E35E69C2-BAB0-48C5-AC0B-11CDB935AE0B}" srcOrd="0" destOrd="0" presId="urn:microsoft.com/office/officeart/2005/8/layout/vProcess5"/>
    <dgm:cxn modelId="{9211185F-FFB5-4D18-9B11-4928C996F981}" type="presOf" srcId="{141F7B61-9EE2-4490-B93B-BED2EFB2254D}" destId="{D2105363-70F1-42FB-A595-F82153A98BE2}" srcOrd="1" destOrd="0" presId="urn:microsoft.com/office/officeart/2005/8/layout/vProcess5"/>
    <dgm:cxn modelId="{9866A767-49D4-4A56-B224-70954C27A0F9}" type="presOf" srcId="{14600BF6-16A7-44C0-943B-744A955411A8}" destId="{9E64AA48-7E0F-46A4-BB3C-FCD8330D81E0}" srcOrd="0" destOrd="0" presId="urn:microsoft.com/office/officeart/2005/8/layout/vProcess5"/>
    <dgm:cxn modelId="{C947B86C-5473-4991-A153-85C3553E2F2D}" type="presOf" srcId="{FE81A7CC-0C70-4C0E-958E-06B6A956418A}" destId="{CB3CF41C-AC48-4801-8D4B-94DDD9A433F9}" srcOrd="1" destOrd="0" presId="urn:microsoft.com/office/officeart/2005/8/layout/vProcess5"/>
    <dgm:cxn modelId="{00BBE3A8-1FB3-484B-A018-07D1B533A909}" type="presOf" srcId="{6EEFADE4-30C0-47C7-9DC7-CC506A08C0A4}" destId="{39E87849-AFC6-4487-89FD-D4C60A20CF3F}" srcOrd="0" destOrd="0" presId="urn:microsoft.com/office/officeart/2005/8/layout/vProcess5"/>
    <dgm:cxn modelId="{7F9E28B2-5D13-4D40-821E-2B9D30668FB4}" type="presOf" srcId="{141F7B61-9EE2-4490-B93B-BED2EFB2254D}" destId="{D8CF3C67-ADE7-4331-B9E2-4B6D1BBEEEE7}" srcOrd="0" destOrd="0" presId="urn:microsoft.com/office/officeart/2005/8/layout/vProcess5"/>
    <dgm:cxn modelId="{2581E6B7-5B32-4555-BDCB-D90D53C31B99}" type="presOf" srcId="{586B8AC2-ADCC-4A00-B6E4-871647FEE09B}" destId="{6E45134D-EF5F-42E9-B06B-E53304E181E8}" srcOrd="0" destOrd="0" presId="urn:microsoft.com/office/officeart/2005/8/layout/vProcess5"/>
    <dgm:cxn modelId="{D3C911C4-6235-4FF9-88C1-9CE8FCACC604}" srcId="{3F560E67-78E7-4C05-BAF4-602B5AB30764}" destId="{141F7B61-9EE2-4490-B93B-BED2EFB2254D}" srcOrd="0" destOrd="0" parTransId="{12F2F4D6-C8D4-4442-B1EF-35D785239620}" sibTransId="{586B8AC2-ADCC-4A00-B6E4-871647FEE09B}"/>
    <dgm:cxn modelId="{B97ACCC6-316B-45BF-864E-E740075CDD80}" srcId="{3F560E67-78E7-4C05-BAF4-602B5AB30764}" destId="{FE81A7CC-0C70-4C0E-958E-06B6A956418A}" srcOrd="1" destOrd="0" parTransId="{D5A45824-32A3-4DC2-A79A-4A5AFDDF397E}" sibTransId="{6EEFADE4-30C0-47C7-9DC7-CC506A08C0A4}"/>
    <dgm:cxn modelId="{492E75D8-CD14-43D1-B8F1-6B5BBA229729}" type="presOf" srcId="{14600BF6-16A7-44C0-943B-744A955411A8}" destId="{8E32DEE6-E4C5-4757-BC26-DBABE6CC817D}" srcOrd="1" destOrd="0" presId="urn:microsoft.com/office/officeart/2005/8/layout/vProcess5"/>
    <dgm:cxn modelId="{2548B9EE-75D9-4064-9CED-18046E18228B}" type="presOf" srcId="{FE81A7CC-0C70-4C0E-958E-06B6A956418A}" destId="{63A05067-5D3A-41AC-BE6C-EA4667A6C2FC}" srcOrd="0" destOrd="0" presId="urn:microsoft.com/office/officeart/2005/8/layout/vProcess5"/>
    <dgm:cxn modelId="{FDC41E72-73FC-44A5-A8FE-F85AB2C39983}" type="presParOf" srcId="{E35E69C2-BAB0-48C5-AC0B-11CDB935AE0B}" destId="{5A4C18ED-B413-450D-9B75-4E4C7ED45E5E}" srcOrd="0" destOrd="0" presId="urn:microsoft.com/office/officeart/2005/8/layout/vProcess5"/>
    <dgm:cxn modelId="{D31093F3-DF7E-4FE6-888A-364E1D7E405E}" type="presParOf" srcId="{E35E69C2-BAB0-48C5-AC0B-11CDB935AE0B}" destId="{D8CF3C67-ADE7-4331-B9E2-4B6D1BBEEEE7}" srcOrd="1" destOrd="0" presId="urn:microsoft.com/office/officeart/2005/8/layout/vProcess5"/>
    <dgm:cxn modelId="{9BCBC0C7-439B-47C1-AC64-BBF2F0F73A42}" type="presParOf" srcId="{E35E69C2-BAB0-48C5-AC0B-11CDB935AE0B}" destId="{63A05067-5D3A-41AC-BE6C-EA4667A6C2FC}" srcOrd="2" destOrd="0" presId="urn:microsoft.com/office/officeart/2005/8/layout/vProcess5"/>
    <dgm:cxn modelId="{E8D6C0D2-1AF2-4C17-8FDD-128CF50DA2AC}" type="presParOf" srcId="{E35E69C2-BAB0-48C5-AC0B-11CDB935AE0B}" destId="{9E64AA48-7E0F-46A4-BB3C-FCD8330D81E0}" srcOrd="3" destOrd="0" presId="urn:microsoft.com/office/officeart/2005/8/layout/vProcess5"/>
    <dgm:cxn modelId="{E0530A01-109E-4621-8E74-67C217834BE0}" type="presParOf" srcId="{E35E69C2-BAB0-48C5-AC0B-11CDB935AE0B}" destId="{6E45134D-EF5F-42E9-B06B-E53304E181E8}" srcOrd="4" destOrd="0" presId="urn:microsoft.com/office/officeart/2005/8/layout/vProcess5"/>
    <dgm:cxn modelId="{66EA25D1-6D78-49A2-B91C-663D87AFAC0A}" type="presParOf" srcId="{E35E69C2-BAB0-48C5-AC0B-11CDB935AE0B}" destId="{39E87849-AFC6-4487-89FD-D4C60A20CF3F}" srcOrd="5" destOrd="0" presId="urn:microsoft.com/office/officeart/2005/8/layout/vProcess5"/>
    <dgm:cxn modelId="{F84AC404-8ECC-4FB6-B858-B6B74F0BDDE5}" type="presParOf" srcId="{E35E69C2-BAB0-48C5-AC0B-11CDB935AE0B}" destId="{D2105363-70F1-42FB-A595-F82153A98BE2}" srcOrd="6" destOrd="0" presId="urn:microsoft.com/office/officeart/2005/8/layout/vProcess5"/>
    <dgm:cxn modelId="{EE057E10-DDEC-4351-BDC7-71495C29016F}" type="presParOf" srcId="{E35E69C2-BAB0-48C5-AC0B-11CDB935AE0B}" destId="{CB3CF41C-AC48-4801-8D4B-94DDD9A433F9}" srcOrd="7" destOrd="0" presId="urn:microsoft.com/office/officeart/2005/8/layout/vProcess5"/>
    <dgm:cxn modelId="{D58AC916-303C-4562-B7AD-73319B36D0F6}" type="presParOf" srcId="{E35E69C2-BAB0-48C5-AC0B-11CDB935AE0B}" destId="{8E32DEE6-E4C5-4757-BC26-DBABE6CC817D}"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4F25944-CFC5-489E-AD2D-6409FF469F0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22AE222C-D062-4889-ADD8-8158667FF643}">
      <dgm:prSet/>
      <dgm:spPr/>
      <dgm:t>
        <a:bodyPr/>
        <a:lstStyle/>
        <a:p>
          <a:r>
            <a:rPr lang="en-IN" baseline="0"/>
            <a:t>Javatpoint.com </a:t>
          </a:r>
          <a:endParaRPr lang="en-US"/>
        </a:p>
      </dgm:t>
    </dgm:pt>
    <dgm:pt modelId="{E3859C42-184A-445A-9BA0-B2BE11238FE0}" type="parTrans" cxnId="{AD387D1E-A9A3-4062-AE7B-3C630C8DD48D}">
      <dgm:prSet/>
      <dgm:spPr/>
      <dgm:t>
        <a:bodyPr/>
        <a:lstStyle/>
        <a:p>
          <a:endParaRPr lang="en-US"/>
        </a:p>
      </dgm:t>
    </dgm:pt>
    <dgm:pt modelId="{BFBC4745-CA22-4F2E-A7B7-CC188D6C9680}" type="sibTrans" cxnId="{AD387D1E-A9A3-4062-AE7B-3C630C8DD48D}">
      <dgm:prSet/>
      <dgm:spPr/>
      <dgm:t>
        <a:bodyPr/>
        <a:lstStyle/>
        <a:p>
          <a:endParaRPr lang="en-US"/>
        </a:p>
      </dgm:t>
    </dgm:pt>
    <dgm:pt modelId="{54B717AA-6E96-4FBF-AA61-19E9A86ED391}">
      <dgm:prSet/>
      <dgm:spPr/>
      <dgm:t>
        <a:bodyPr/>
        <a:lstStyle/>
        <a:p>
          <a:r>
            <a:rPr lang="en-IN" baseline="0"/>
            <a:t>Geeksforgeeks.com</a:t>
          </a:r>
          <a:endParaRPr lang="en-US"/>
        </a:p>
      </dgm:t>
    </dgm:pt>
    <dgm:pt modelId="{17371C96-C86E-4CA6-8DB1-2486379E1BFF}" type="parTrans" cxnId="{B6F4E200-0D68-4C71-B6C5-317896BC572E}">
      <dgm:prSet/>
      <dgm:spPr/>
      <dgm:t>
        <a:bodyPr/>
        <a:lstStyle/>
        <a:p>
          <a:endParaRPr lang="en-US"/>
        </a:p>
      </dgm:t>
    </dgm:pt>
    <dgm:pt modelId="{9C273AF1-1DA4-4DEF-A8B2-86227097E3F1}" type="sibTrans" cxnId="{B6F4E200-0D68-4C71-B6C5-317896BC572E}">
      <dgm:prSet/>
      <dgm:spPr/>
      <dgm:t>
        <a:bodyPr/>
        <a:lstStyle/>
        <a:p>
          <a:endParaRPr lang="en-US"/>
        </a:p>
      </dgm:t>
    </dgm:pt>
    <dgm:pt modelId="{9F9A929B-9DD5-46FA-9505-8F28D5306368}">
      <dgm:prSet/>
      <dgm:spPr/>
      <dgm:t>
        <a:bodyPr/>
        <a:lstStyle/>
        <a:p>
          <a:r>
            <a:rPr lang="en-IN" baseline="0"/>
            <a:t>Codingninjas.com</a:t>
          </a:r>
          <a:endParaRPr lang="en-US"/>
        </a:p>
      </dgm:t>
    </dgm:pt>
    <dgm:pt modelId="{04C82A01-56FF-4404-BB36-FF254B9AF32F}" type="parTrans" cxnId="{E62F7E4F-D964-45CB-91DE-F4F42D6DC73E}">
      <dgm:prSet/>
      <dgm:spPr/>
      <dgm:t>
        <a:bodyPr/>
        <a:lstStyle/>
        <a:p>
          <a:endParaRPr lang="en-US"/>
        </a:p>
      </dgm:t>
    </dgm:pt>
    <dgm:pt modelId="{8A08A126-9256-4BB3-8265-76BFAA474EBB}" type="sibTrans" cxnId="{E62F7E4F-D964-45CB-91DE-F4F42D6DC73E}">
      <dgm:prSet/>
      <dgm:spPr/>
      <dgm:t>
        <a:bodyPr/>
        <a:lstStyle/>
        <a:p>
          <a:endParaRPr lang="en-US"/>
        </a:p>
      </dgm:t>
    </dgm:pt>
    <dgm:pt modelId="{518F1309-118B-4A2C-972F-04DD644725B8}">
      <dgm:prSet/>
      <dgm:spPr/>
      <dgm:t>
        <a:bodyPr/>
        <a:lstStyle/>
        <a:p>
          <a:r>
            <a:rPr lang="en-IN" baseline="0"/>
            <a:t>Tutorialspoint.com</a:t>
          </a:r>
          <a:endParaRPr lang="en-US"/>
        </a:p>
      </dgm:t>
    </dgm:pt>
    <dgm:pt modelId="{AF0801A8-28D2-4B66-9C14-4E44F0826A35}" type="parTrans" cxnId="{D0C76C93-6608-438A-A58A-17F5398AAD8D}">
      <dgm:prSet/>
      <dgm:spPr/>
      <dgm:t>
        <a:bodyPr/>
        <a:lstStyle/>
        <a:p>
          <a:endParaRPr lang="en-US"/>
        </a:p>
      </dgm:t>
    </dgm:pt>
    <dgm:pt modelId="{7701C475-07E9-455A-A591-990E9329D7D8}" type="sibTrans" cxnId="{D0C76C93-6608-438A-A58A-17F5398AAD8D}">
      <dgm:prSet/>
      <dgm:spPr/>
      <dgm:t>
        <a:bodyPr/>
        <a:lstStyle/>
        <a:p>
          <a:endParaRPr lang="en-US"/>
        </a:p>
      </dgm:t>
    </dgm:pt>
    <dgm:pt modelId="{C5F2664A-E0E5-4A09-A712-46F3D51E6E6F}">
      <dgm:prSet/>
      <dgm:spPr/>
      <dgm:t>
        <a:bodyPr/>
        <a:lstStyle/>
        <a:p>
          <a:r>
            <a:rPr lang="en-IN" baseline="0" dirty="0"/>
            <a:t>Offline notes</a:t>
          </a:r>
          <a:endParaRPr lang="en-US" dirty="0"/>
        </a:p>
      </dgm:t>
    </dgm:pt>
    <dgm:pt modelId="{43445FEA-B2A2-4BBE-BC83-10579623CCEC}" type="parTrans" cxnId="{F72F4EC6-353C-4DCF-A111-71135134F73C}">
      <dgm:prSet/>
      <dgm:spPr/>
      <dgm:t>
        <a:bodyPr/>
        <a:lstStyle/>
        <a:p>
          <a:endParaRPr lang="en-US"/>
        </a:p>
      </dgm:t>
    </dgm:pt>
    <dgm:pt modelId="{2EB077F1-D6F7-4503-9D37-194857EED9F9}" type="sibTrans" cxnId="{F72F4EC6-353C-4DCF-A111-71135134F73C}">
      <dgm:prSet/>
      <dgm:spPr/>
      <dgm:t>
        <a:bodyPr/>
        <a:lstStyle/>
        <a:p>
          <a:endParaRPr lang="en-US"/>
        </a:p>
      </dgm:t>
    </dgm:pt>
    <dgm:pt modelId="{12CA7E20-3A29-432B-A1CB-8FD20250AB46}">
      <dgm:prSet/>
      <dgm:spPr/>
      <dgm:t>
        <a:bodyPr/>
        <a:lstStyle/>
        <a:p>
          <a:r>
            <a:rPr lang="en-IN" baseline="0" dirty="0"/>
            <a:t>Leetcode.com</a:t>
          </a:r>
          <a:endParaRPr lang="en-US" dirty="0"/>
        </a:p>
      </dgm:t>
    </dgm:pt>
    <dgm:pt modelId="{521C3DE6-730B-4E2A-B809-4EA60D79CFB2}" type="parTrans" cxnId="{6BA199CC-E5B4-47A4-A9C4-80C63058CFB3}">
      <dgm:prSet/>
      <dgm:spPr/>
      <dgm:t>
        <a:bodyPr/>
        <a:lstStyle/>
        <a:p>
          <a:endParaRPr lang="en-US"/>
        </a:p>
      </dgm:t>
    </dgm:pt>
    <dgm:pt modelId="{9AF9BA3E-D54C-48BC-9AFF-E8088DB5B6D8}" type="sibTrans" cxnId="{6BA199CC-E5B4-47A4-A9C4-80C63058CFB3}">
      <dgm:prSet/>
      <dgm:spPr/>
      <dgm:t>
        <a:bodyPr/>
        <a:lstStyle/>
        <a:p>
          <a:endParaRPr lang="en-US"/>
        </a:p>
      </dgm:t>
    </dgm:pt>
    <dgm:pt modelId="{D8F09522-114E-4908-BC74-33EE039F1742}">
      <dgm:prSet/>
      <dgm:spPr/>
      <dgm:t>
        <a:bodyPr/>
        <a:lstStyle/>
        <a:p>
          <a:r>
            <a:rPr lang="en-IN" baseline="0" dirty="0"/>
            <a:t>Codechef.com</a:t>
          </a:r>
          <a:endParaRPr lang="en-US" dirty="0"/>
        </a:p>
      </dgm:t>
    </dgm:pt>
    <dgm:pt modelId="{6ECEEF4A-7D64-49F6-A2CD-B0A8D6A0A840}" type="parTrans" cxnId="{9DE14414-16A7-461E-9924-BF28114C73AF}">
      <dgm:prSet/>
      <dgm:spPr/>
      <dgm:t>
        <a:bodyPr/>
        <a:lstStyle/>
        <a:p>
          <a:endParaRPr lang="en-US"/>
        </a:p>
      </dgm:t>
    </dgm:pt>
    <dgm:pt modelId="{90EC837C-CBD0-4966-BB6E-C55C30724406}" type="sibTrans" cxnId="{9DE14414-16A7-461E-9924-BF28114C73AF}">
      <dgm:prSet/>
      <dgm:spPr/>
      <dgm:t>
        <a:bodyPr/>
        <a:lstStyle/>
        <a:p>
          <a:endParaRPr lang="en-US"/>
        </a:p>
      </dgm:t>
    </dgm:pt>
    <dgm:pt modelId="{660462B6-2515-4A6A-B73C-40E3E8BF62D0}" type="pres">
      <dgm:prSet presAssocID="{B4F25944-CFC5-489E-AD2D-6409FF469F0A}" presName="diagram" presStyleCnt="0">
        <dgm:presLayoutVars>
          <dgm:dir/>
          <dgm:resizeHandles val="exact"/>
        </dgm:presLayoutVars>
      </dgm:prSet>
      <dgm:spPr/>
    </dgm:pt>
    <dgm:pt modelId="{70459CE6-00C3-48B7-ACE3-99B7FA0D2A24}" type="pres">
      <dgm:prSet presAssocID="{22AE222C-D062-4889-ADD8-8158667FF643}" presName="node" presStyleLbl="node1" presStyleIdx="0" presStyleCnt="7">
        <dgm:presLayoutVars>
          <dgm:bulletEnabled val="1"/>
        </dgm:presLayoutVars>
      </dgm:prSet>
      <dgm:spPr/>
    </dgm:pt>
    <dgm:pt modelId="{8ABC7613-A750-452F-9A5A-E26CDA4BD070}" type="pres">
      <dgm:prSet presAssocID="{BFBC4745-CA22-4F2E-A7B7-CC188D6C9680}" presName="sibTrans" presStyleCnt="0"/>
      <dgm:spPr/>
    </dgm:pt>
    <dgm:pt modelId="{31B3B4AD-B64F-46F5-BF4F-EEF7D244A6E0}" type="pres">
      <dgm:prSet presAssocID="{54B717AA-6E96-4FBF-AA61-19E9A86ED391}" presName="node" presStyleLbl="node1" presStyleIdx="1" presStyleCnt="7">
        <dgm:presLayoutVars>
          <dgm:bulletEnabled val="1"/>
        </dgm:presLayoutVars>
      </dgm:prSet>
      <dgm:spPr/>
    </dgm:pt>
    <dgm:pt modelId="{20BD7D7A-E8E5-4CA8-91A5-8B6E5B2DC00B}" type="pres">
      <dgm:prSet presAssocID="{9C273AF1-1DA4-4DEF-A8B2-86227097E3F1}" presName="sibTrans" presStyleCnt="0"/>
      <dgm:spPr/>
    </dgm:pt>
    <dgm:pt modelId="{34FC1E9C-3067-4F2D-B005-1E7798E70815}" type="pres">
      <dgm:prSet presAssocID="{9F9A929B-9DD5-46FA-9505-8F28D5306368}" presName="node" presStyleLbl="node1" presStyleIdx="2" presStyleCnt="7">
        <dgm:presLayoutVars>
          <dgm:bulletEnabled val="1"/>
        </dgm:presLayoutVars>
      </dgm:prSet>
      <dgm:spPr/>
    </dgm:pt>
    <dgm:pt modelId="{9B6818EC-3F72-4828-809D-252F6F3D6C42}" type="pres">
      <dgm:prSet presAssocID="{8A08A126-9256-4BB3-8265-76BFAA474EBB}" presName="sibTrans" presStyleCnt="0"/>
      <dgm:spPr/>
    </dgm:pt>
    <dgm:pt modelId="{FE798EA0-16B7-4757-9708-589D0F782EE6}" type="pres">
      <dgm:prSet presAssocID="{518F1309-118B-4A2C-972F-04DD644725B8}" presName="node" presStyleLbl="node1" presStyleIdx="3" presStyleCnt="7">
        <dgm:presLayoutVars>
          <dgm:bulletEnabled val="1"/>
        </dgm:presLayoutVars>
      </dgm:prSet>
      <dgm:spPr/>
    </dgm:pt>
    <dgm:pt modelId="{E8621B68-A6FD-4FAB-84D8-720017BB303E}" type="pres">
      <dgm:prSet presAssocID="{7701C475-07E9-455A-A591-990E9329D7D8}" presName="sibTrans" presStyleCnt="0"/>
      <dgm:spPr/>
    </dgm:pt>
    <dgm:pt modelId="{1735FBD9-46EE-44A8-8F7F-A463412B05DA}" type="pres">
      <dgm:prSet presAssocID="{C5F2664A-E0E5-4A09-A712-46F3D51E6E6F}" presName="node" presStyleLbl="node1" presStyleIdx="4" presStyleCnt="7">
        <dgm:presLayoutVars>
          <dgm:bulletEnabled val="1"/>
        </dgm:presLayoutVars>
      </dgm:prSet>
      <dgm:spPr/>
    </dgm:pt>
    <dgm:pt modelId="{3DD374E8-CA71-4356-A4F0-C1F7640BD22E}" type="pres">
      <dgm:prSet presAssocID="{2EB077F1-D6F7-4503-9D37-194857EED9F9}" presName="sibTrans" presStyleCnt="0"/>
      <dgm:spPr/>
    </dgm:pt>
    <dgm:pt modelId="{F440C8B1-EE61-466F-87DC-7659AB495B82}" type="pres">
      <dgm:prSet presAssocID="{12CA7E20-3A29-432B-A1CB-8FD20250AB46}" presName="node" presStyleLbl="node1" presStyleIdx="5" presStyleCnt="7">
        <dgm:presLayoutVars>
          <dgm:bulletEnabled val="1"/>
        </dgm:presLayoutVars>
      </dgm:prSet>
      <dgm:spPr/>
    </dgm:pt>
    <dgm:pt modelId="{A9D71C64-1886-4F90-9620-6ADCCD557CA4}" type="pres">
      <dgm:prSet presAssocID="{9AF9BA3E-D54C-48BC-9AFF-E8088DB5B6D8}" presName="sibTrans" presStyleCnt="0"/>
      <dgm:spPr/>
    </dgm:pt>
    <dgm:pt modelId="{9A2EAC1D-931B-4FED-8419-46BEF31829DD}" type="pres">
      <dgm:prSet presAssocID="{D8F09522-114E-4908-BC74-33EE039F1742}" presName="node" presStyleLbl="node1" presStyleIdx="6" presStyleCnt="7">
        <dgm:presLayoutVars>
          <dgm:bulletEnabled val="1"/>
        </dgm:presLayoutVars>
      </dgm:prSet>
      <dgm:spPr/>
    </dgm:pt>
  </dgm:ptLst>
  <dgm:cxnLst>
    <dgm:cxn modelId="{B6F4E200-0D68-4C71-B6C5-317896BC572E}" srcId="{B4F25944-CFC5-489E-AD2D-6409FF469F0A}" destId="{54B717AA-6E96-4FBF-AA61-19E9A86ED391}" srcOrd="1" destOrd="0" parTransId="{17371C96-C86E-4CA6-8DB1-2486379E1BFF}" sibTransId="{9C273AF1-1DA4-4DEF-A8B2-86227097E3F1}"/>
    <dgm:cxn modelId="{BCF5C803-17E5-4722-9151-3969A3C9371D}" type="presOf" srcId="{518F1309-118B-4A2C-972F-04DD644725B8}" destId="{FE798EA0-16B7-4757-9708-589D0F782EE6}" srcOrd="0" destOrd="0" presId="urn:microsoft.com/office/officeart/2005/8/layout/default"/>
    <dgm:cxn modelId="{9DE14414-16A7-461E-9924-BF28114C73AF}" srcId="{B4F25944-CFC5-489E-AD2D-6409FF469F0A}" destId="{D8F09522-114E-4908-BC74-33EE039F1742}" srcOrd="6" destOrd="0" parTransId="{6ECEEF4A-7D64-49F6-A2CD-B0A8D6A0A840}" sibTransId="{90EC837C-CBD0-4966-BB6E-C55C30724406}"/>
    <dgm:cxn modelId="{AD387D1E-A9A3-4062-AE7B-3C630C8DD48D}" srcId="{B4F25944-CFC5-489E-AD2D-6409FF469F0A}" destId="{22AE222C-D062-4889-ADD8-8158667FF643}" srcOrd="0" destOrd="0" parTransId="{E3859C42-184A-445A-9BA0-B2BE11238FE0}" sibTransId="{BFBC4745-CA22-4F2E-A7B7-CC188D6C9680}"/>
    <dgm:cxn modelId="{7E7A4C2C-CA25-4D5E-8A65-F1844CBD6796}" type="presOf" srcId="{54B717AA-6E96-4FBF-AA61-19E9A86ED391}" destId="{31B3B4AD-B64F-46F5-BF4F-EEF7D244A6E0}" srcOrd="0" destOrd="0" presId="urn:microsoft.com/office/officeart/2005/8/layout/default"/>
    <dgm:cxn modelId="{F1B95935-414F-4841-9690-9C3C425FA094}" type="presOf" srcId="{B4F25944-CFC5-489E-AD2D-6409FF469F0A}" destId="{660462B6-2515-4A6A-B73C-40E3E8BF62D0}" srcOrd="0" destOrd="0" presId="urn:microsoft.com/office/officeart/2005/8/layout/default"/>
    <dgm:cxn modelId="{3C82D043-CC16-4B5A-A006-14CC77637358}" type="presOf" srcId="{C5F2664A-E0E5-4A09-A712-46F3D51E6E6F}" destId="{1735FBD9-46EE-44A8-8F7F-A463412B05DA}" srcOrd="0" destOrd="0" presId="urn:microsoft.com/office/officeart/2005/8/layout/default"/>
    <dgm:cxn modelId="{E62F7E4F-D964-45CB-91DE-F4F42D6DC73E}" srcId="{B4F25944-CFC5-489E-AD2D-6409FF469F0A}" destId="{9F9A929B-9DD5-46FA-9505-8F28D5306368}" srcOrd="2" destOrd="0" parTransId="{04C82A01-56FF-4404-BB36-FF254B9AF32F}" sibTransId="{8A08A126-9256-4BB3-8265-76BFAA474EBB}"/>
    <dgm:cxn modelId="{0CEB2572-AAB5-4FF0-BA52-4EFAB2BF04C6}" type="presOf" srcId="{D8F09522-114E-4908-BC74-33EE039F1742}" destId="{9A2EAC1D-931B-4FED-8419-46BEF31829DD}" srcOrd="0" destOrd="0" presId="urn:microsoft.com/office/officeart/2005/8/layout/default"/>
    <dgm:cxn modelId="{1FA36284-06C3-4A7B-85FF-7F9D9296EF76}" type="presOf" srcId="{9F9A929B-9DD5-46FA-9505-8F28D5306368}" destId="{34FC1E9C-3067-4F2D-B005-1E7798E70815}" srcOrd="0" destOrd="0" presId="urn:microsoft.com/office/officeart/2005/8/layout/default"/>
    <dgm:cxn modelId="{D0C76C93-6608-438A-A58A-17F5398AAD8D}" srcId="{B4F25944-CFC5-489E-AD2D-6409FF469F0A}" destId="{518F1309-118B-4A2C-972F-04DD644725B8}" srcOrd="3" destOrd="0" parTransId="{AF0801A8-28D2-4B66-9C14-4E44F0826A35}" sibTransId="{7701C475-07E9-455A-A591-990E9329D7D8}"/>
    <dgm:cxn modelId="{BE0A89A7-29F6-4406-A9CD-8341D15E9A09}" type="presOf" srcId="{22AE222C-D062-4889-ADD8-8158667FF643}" destId="{70459CE6-00C3-48B7-ACE3-99B7FA0D2A24}" srcOrd="0" destOrd="0" presId="urn:microsoft.com/office/officeart/2005/8/layout/default"/>
    <dgm:cxn modelId="{F72F4EC6-353C-4DCF-A111-71135134F73C}" srcId="{B4F25944-CFC5-489E-AD2D-6409FF469F0A}" destId="{C5F2664A-E0E5-4A09-A712-46F3D51E6E6F}" srcOrd="4" destOrd="0" parTransId="{43445FEA-B2A2-4BBE-BC83-10579623CCEC}" sibTransId="{2EB077F1-D6F7-4503-9D37-194857EED9F9}"/>
    <dgm:cxn modelId="{6BA199CC-E5B4-47A4-A9C4-80C63058CFB3}" srcId="{B4F25944-CFC5-489E-AD2D-6409FF469F0A}" destId="{12CA7E20-3A29-432B-A1CB-8FD20250AB46}" srcOrd="5" destOrd="0" parTransId="{521C3DE6-730B-4E2A-B809-4EA60D79CFB2}" sibTransId="{9AF9BA3E-D54C-48BC-9AFF-E8088DB5B6D8}"/>
    <dgm:cxn modelId="{E055A9E6-2936-4D08-827F-DF09E365D5BD}" type="presOf" srcId="{12CA7E20-3A29-432B-A1CB-8FD20250AB46}" destId="{F440C8B1-EE61-466F-87DC-7659AB495B82}" srcOrd="0" destOrd="0" presId="urn:microsoft.com/office/officeart/2005/8/layout/default"/>
    <dgm:cxn modelId="{33A793E5-2CC2-4CC2-8E4C-622DBCF70BF1}" type="presParOf" srcId="{660462B6-2515-4A6A-B73C-40E3E8BF62D0}" destId="{70459CE6-00C3-48B7-ACE3-99B7FA0D2A24}" srcOrd="0" destOrd="0" presId="urn:microsoft.com/office/officeart/2005/8/layout/default"/>
    <dgm:cxn modelId="{39B748DA-49E8-47BC-A03F-663CAC2853AD}" type="presParOf" srcId="{660462B6-2515-4A6A-B73C-40E3E8BF62D0}" destId="{8ABC7613-A750-452F-9A5A-E26CDA4BD070}" srcOrd="1" destOrd="0" presId="urn:microsoft.com/office/officeart/2005/8/layout/default"/>
    <dgm:cxn modelId="{CA1D69A0-AE20-460D-81D0-C1A73480F973}" type="presParOf" srcId="{660462B6-2515-4A6A-B73C-40E3E8BF62D0}" destId="{31B3B4AD-B64F-46F5-BF4F-EEF7D244A6E0}" srcOrd="2" destOrd="0" presId="urn:microsoft.com/office/officeart/2005/8/layout/default"/>
    <dgm:cxn modelId="{F2780E66-FFE5-4C79-9A20-D41672D7EB84}" type="presParOf" srcId="{660462B6-2515-4A6A-B73C-40E3E8BF62D0}" destId="{20BD7D7A-E8E5-4CA8-91A5-8B6E5B2DC00B}" srcOrd="3" destOrd="0" presId="urn:microsoft.com/office/officeart/2005/8/layout/default"/>
    <dgm:cxn modelId="{7A873BC1-6D00-4FA2-90DC-C2C670CD72EE}" type="presParOf" srcId="{660462B6-2515-4A6A-B73C-40E3E8BF62D0}" destId="{34FC1E9C-3067-4F2D-B005-1E7798E70815}" srcOrd="4" destOrd="0" presId="urn:microsoft.com/office/officeart/2005/8/layout/default"/>
    <dgm:cxn modelId="{3691BC89-83C3-4444-855B-7F5F0FF9750E}" type="presParOf" srcId="{660462B6-2515-4A6A-B73C-40E3E8BF62D0}" destId="{9B6818EC-3F72-4828-809D-252F6F3D6C42}" srcOrd="5" destOrd="0" presId="urn:microsoft.com/office/officeart/2005/8/layout/default"/>
    <dgm:cxn modelId="{2CB47256-2B96-4776-8005-8BD70D27CE79}" type="presParOf" srcId="{660462B6-2515-4A6A-B73C-40E3E8BF62D0}" destId="{FE798EA0-16B7-4757-9708-589D0F782EE6}" srcOrd="6" destOrd="0" presId="urn:microsoft.com/office/officeart/2005/8/layout/default"/>
    <dgm:cxn modelId="{6B7F9B68-F6D7-4843-950E-502FCD32ACA9}" type="presParOf" srcId="{660462B6-2515-4A6A-B73C-40E3E8BF62D0}" destId="{E8621B68-A6FD-4FAB-84D8-720017BB303E}" srcOrd="7" destOrd="0" presId="urn:microsoft.com/office/officeart/2005/8/layout/default"/>
    <dgm:cxn modelId="{E4DFDAEA-5484-47A2-85F7-4DBF06B00A56}" type="presParOf" srcId="{660462B6-2515-4A6A-B73C-40E3E8BF62D0}" destId="{1735FBD9-46EE-44A8-8F7F-A463412B05DA}" srcOrd="8" destOrd="0" presId="urn:microsoft.com/office/officeart/2005/8/layout/default"/>
    <dgm:cxn modelId="{84369FD8-D659-4782-86F9-763A1C96EE51}" type="presParOf" srcId="{660462B6-2515-4A6A-B73C-40E3E8BF62D0}" destId="{3DD374E8-CA71-4356-A4F0-C1F7640BD22E}" srcOrd="9" destOrd="0" presId="urn:microsoft.com/office/officeart/2005/8/layout/default"/>
    <dgm:cxn modelId="{513DD591-19CB-420F-A088-B5300A77DCA6}" type="presParOf" srcId="{660462B6-2515-4A6A-B73C-40E3E8BF62D0}" destId="{F440C8B1-EE61-466F-87DC-7659AB495B82}" srcOrd="10" destOrd="0" presId="urn:microsoft.com/office/officeart/2005/8/layout/default"/>
    <dgm:cxn modelId="{086D7749-F975-42A4-9816-BC0BC26E3936}" type="presParOf" srcId="{660462B6-2515-4A6A-B73C-40E3E8BF62D0}" destId="{A9D71C64-1886-4F90-9620-6ADCCD557CA4}" srcOrd="11" destOrd="0" presId="urn:microsoft.com/office/officeart/2005/8/layout/default"/>
    <dgm:cxn modelId="{4A188EBB-8CAB-4B40-ABB2-4D076F8122F8}" type="presParOf" srcId="{660462B6-2515-4A6A-B73C-40E3E8BF62D0}" destId="{9A2EAC1D-931B-4FED-8419-46BEF31829D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EC1DFD-7D3C-45C2-8EFD-6ABAA3E0D29B}">
      <dsp:nvSpPr>
        <dsp:cNvPr id="0" name=""/>
        <dsp:cNvSpPr/>
      </dsp:nvSpPr>
      <dsp:spPr>
        <a:xfrm>
          <a:off x="0" y="2312"/>
          <a:ext cx="5816750" cy="117188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721E4E-AD3B-4F4C-8DA8-CE84E37A4687}">
      <dsp:nvSpPr>
        <dsp:cNvPr id="0" name=""/>
        <dsp:cNvSpPr/>
      </dsp:nvSpPr>
      <dsp:spPr>
        <a:xfrm>
          <a:off x="354494" y="265985"/>
          <a:ext cx="644535" cy="6445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F77CF9-F80B-4F48-B145-CCD0DCEE1DAF}">
      <dsp:nvSpPr>
        <dsp:cNvPr id="0" name=""/>
        <dsp:cNvSpPr/>
      </dsp:nvSpPr>
      <dsp:spPr>
        <a:xfrm>
          <a:off x="1353524" y="2312"/>
          <a:ext cx="4463225" cy="1171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24" tIns="124024" rIns="124024" bIns="124024" numCol="1" spcCol="1270" anchor="ctr" anchorCtr="0">
          <a:noAutofit/>
        </a:bodyPr>
        <a:lstStyle/>
        <a:p>
          <a:pPr marL="0" lvl="0" indent="0" algn="l" defTabSz="933450">
            <a:lnSpc>
              <a:spcPct val="90000"/>
            </a:lnSpc>
            <a:spcBef>
              <a:spcPct val="0"/>
            </a:spcBef>
            <a:spcAft>
              <a:spcPct val="35000"/>
            </a:spcAft>
            <a:buNone/>
          </a:pPr>
          <a:r>
            <a:rPr lang="en-IN" sz="2100" kern="1200" dirty="0"/>
            <a:t>Summer Training at Coding Ninjas. </a:t>
          </a:r>
          <a:endParaRPr lang="en-US" sz="2100" kern="1200" dirty="0"/>
        </a:p>
      </dsp:txBody>
      <dsp:txXfrm>
        <a:off x="1353524" y="2312"/>
        <a:ext cx="4463225" cy="1171882"/>
      </dsp:txXfrm>
    </dsp:sp>
    <dsp:sp modelId="{9256A876-5E61-4A4C-BDB4-18D68523B1F0}">
      <dsp:nvSpPr>
        <dsp:cNvPr id="0" name=""/>
        <dsp:cNvSpPr/>
      </dsp:nvSpPr>
      <dsp:spPr>
        <a:xfrm>
          <a:off x="0" y="1467165"/>
          <a:ext cx="5816750" cy="117188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1DB84C-6209-45DE-B53A-FE1A73B33EE2}">
      <dsp:nvSpPr>
        <dsp:cNvPr id="0" name=""/>
        <dsp:cNvSpPr/>
      </dsp:nvSpPr>
      <dsp:spPr>
        <a:xfrm>
          <a:off x="354494" y="1730838"/>
          <a:ext cx="644535" cy="6445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4B21A8-DC12-4407-A051-1122C1E36CD8}">
      <dsp:nvSpPr>
        <dsp:cNvPr id="0" name=""/>
        <dsp:cNvSpPr/>
      </dsp:nvSpPr>
      <dsp:spPr>
        <a:xfrm>
          <a:off x="1353524" y="1467165"/>
          <a:ext cx="4463225" cy="1171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24" tIns="124024" rIns="124024" bIns="124024" numCol="1" spcCol="1270" anchor="ctr" anchorCtr="0">
          <a:noAutofit/>
        </a:bodyPr>
        <a:lstStyle/>
        <a:p>
          <a:pPr marL="0" lvl="0" indent="0" algn="l" defTabSz="933450">
            <a:lnSpc>
              <a:spcPct val="90000"/>
            </a:lnSpc>
            <a:spcBef>
              <a:spcPct val="0"/>
            </a:spcBef>
            <a:spcAft>
              <a:spcPct val="35000"/>
            </a:spcAft>
            <a:buNone/>
          </a:pPr>
          <a:r>
            <a:rPr lang="en-IN" sz="2100" kern="1200" dirty="0"/>
            <a:t>Created a program for storing Contact List using C++</a:t>
          </a:r>
          <a:endParaRPr lang="en-US" sz="2100" kern="1200" dirty="0"/>
        </a:p>
      </dsp:txBody>
      <dsp:txXfrm>
        <a:off x="1353524" y="1467165"/>
        <a:ext cx="4463225" cy="1171882"/>
      </dsp:txXfrm>
    </dsp:sp>
    <dsp:sp modelId="{EC25D5AE-F601-4144-B6E0-942EE44AEE74}">
      <dsp:nvSpPr>
        <dsp:cNvPr id="0" name=""/>
        <dsp:cNvSpPr/>
      </dsp:nvSpPr>
      <dsp:spPr>
        <a:xfrm>
          <a:off x="0" y="2932018"/>
          <a:ext cx="5816750" cy="117188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E07B97-C6AE-4A37-A605-DD7F6570B009}">
      <dsp:nvSpPr>
        <dsp:cNvPr id="0" name=""/>
        <dsp:cNvSpPr/>
      </dsp:nvSpPr>
      <dsp:spPr>
        <a:xfrm>
          <a:off x="354494" y="3195691"/>
          <a:ext cx="644535" cy="6445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506E4D-2087-4402-87CB-52EA5CC1BDF3}">
      <dsp:nvSpPr>
        <dsp:cNvPr id="0" name=""/>
        <dsp:cNvSpPr/>
      </dsp:nvSpPr>
      <dsp:spPr>
        <a:xfrm>
          <a:off x="1353524" y="2932018"/>
          <a:ext cx="4463225" cy="1171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24" tIns="124024" rIns="124024" bIns="124024" numCol="1" spcCol="1270" anchor="ctr" anchorCtr="0">
          <a:noAutofit/>
        </a:bodyPr>
        <a:lstStyle/>
        <a:p>
          <a:pPr marL="0" lvl="0" indent="0" algn="l" defTabSz="933450">
            <a:lnSpc>
              <a:spcPct val="90000"/>
            </a:lnSpc>
            <a:spcBef>
              <a:spcPct val="0"/>
            </a:spcBef>
            <a:spcAft>
              <a:spcPct val="35000"/>
            </a:spcAft>
            <a:buNone/>
          </a:pPr>
          <a:r>
            <a:rPr lang="en-IN" sz="2100" kern="1200" dirty="0"/>
            <a:t>An amazing experience as I got to see, how we use DSA professionally in real life application.</a:t>
          </a:r>
          <a:endParaRPr lang="en-US" sz="2100" kern="1200" dirty="0"/>
        </a:p>
      </dsp:txBody>
      <dsp:txXfrm>
        <a:off x="1353524" y="2932018"/>
        <a:ext cx="4463225" cy="1171882"/>
      </dsp:txXfrm>
    </dsp:sp>
    <dsp:sp modelId="{7C3D4E64-CA66-47C0-8D88-957DAEEF2581}">
      <dsp:nvSpPr>
        <dsp:cNvPr id="0" name=""/>
        <dsp:cNvSpPr/>
      </dsp:nvSpPr>
      <dsp:spPr>
        <a:xfrm>
          <a:off x="0" y="4396871"/>
          <a:ext cx="5816750" cy="117188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0F3073-E25D-40E5-94E9-11E33F059855}">
      <dsp:nvSpPr>
        <dsp:cNvPr id="0" name=""/>
        <dsp:cNvSpPr/>
      </dsp:nvSpPr>
      <dsp:spPr>
        <a:xfrm>
          <a:off x="354494" y="4660544"/>
          <a:ext cx="644535" cy="64453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1EB0A4-44E6-4A22-AFAD-30178A217EF3}">
      <dsp:nvSpPr>
        <dsp:cNvPr id="0" name=""/>
        <dsp:cNvSpPr/>
      </dsp:nvSpPr>
      <dsp:spPr>
        <a:xfrm>
          <a:off x="1353524" y="4396871"/>
          <a:ext cx="4463225" cy="1171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24" tIns="124024" rIns="124024" bIns="124024" numCol="1" spcCol="1270" anchor="ctr" anchorCtr="0">
          <a:noAutofit/>
        </a:bodyPr>
        <a:lstStyle/>
        <a:p>
          <a:pPr marL="0" lvl="0" indent="0" algn="l" defTabSz="933450">
            <a:lnSpc>
              <a:spcPct val="90000"/>
            </a:lnSpc>
            <a:spcBef>
              <a:spcPct val="0"/>
            </a:spcBef>
            <a:spcAft>
              <a:spcPct val="35000"/>
            </a:spcAft>
            <a:buNone/>
          </a:pPr>
          <a:r>
            <a:rPr lang="en-IN" sz="2100" b="1" u="sng" kern="1200" dirty="0"/>
            <a:t>Main objective </a:t>
          </a:r>
          <a:r>
            <a:rPr lang="en-IN" sz="2100" kern="1200" dirty="0"/>
            <a:t>- Implement my knowledge of data structures in real life project.</a:t>
          </a:r>
          <a:endParaRPr lang="en-US" sz="2100" kern="1200" dirty="0"/>
        </a:p>
      </dsp:txBody>
      <dsp:txXfrm>
        <a:off x="1353524" y="4396871"/>
        <a:ext cx="4463225" cy="11718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38EA21-F59B-490E-8B6D-C9253FA47DAC}">
      <dsp:nvSpPr>
        <dsp:cNvPr id="0" name=""/>
        <dsp:cNvSpPr/>
      </dsp:nvSpPr>
      <dsp:spPr>
        <a:xfrm>
          <a:off x="1203" y="1107643"/>
          <a:ext cx="957606" cy="1149127"/>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94590" tIns="0" rIns="94590" bIns="330200" numCol="1" spcCol="1270" anchor="t" anchorCtr="0">
          <a:noAutofit/>
        </a:bodyPr>
        <a:lstStyle/>
        <a:p>
          <a:pPr marL="0" lvl="0" indent="0" algn="l" defTabSz="488950">
            <a:lnSpc>
              <a:spcPct val="90000"/>
            </a:lnSpc>
            <a:spcBef>
              <a:spcPct val="0"/>
            </a:spcBef>
            <a:spcAft>
              <a:spcPct val="35000"/>
            </a:spcAft>
            <a:buNone/>
          </a:pPr>
          <a:r>
            <a:rPr lang="en-IN" sz="1100" kern="1200" dirty="0"/>
            <a:t>Introduction to Coding Ninjas</a:t>
          </a:r>
          <a:endParaRPr lang="en-US" sz="1100" kern="1200" dirty="0"/>
        </a:p>
      </dsp:txBody>
      <dsp:txXfrm>
        <a:off x="1203" y="1567294"/>
        <a:ext cx="957606" cy="689476"/>
      </dsp:txXfrm>
    </dsp:sp>
    <dsp:sp modelId="{6898B67B-DE4E-49E8-A27F-E3339EC98630}">
      <dsp:nvSpPr>
        <dsp:cNvPr id="0" name=""/>
        <dsp:cNvSpPr/>
      </dsp:nvSpPr>
      <dsp:spPr>
        <a:xfrm>
          <a:off x="1203" y="1107643"/>
          <a:ext cx="957606" cy="459651"/>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94590" tIns="165100" rIns="94590" bIns="165100" numCol="1" spcCol="1270" anchor="ctr" anchorCtr="0">
          <a:noAutofit/>
        </a:bodyPr>
        <a:lstStyle/>
        <a:p>
          <a:pPr marL="0" lvl="0" indent="0" algn="l" defTabSz="622300">
            <a:lnSpc>
              <a:spcPct val="90000"/>
            </a:lnSpc>
            <a:spcBef>
              <a:spcPct val="0"/>
            </a:spcBef>
            <a:spcAft>
              <a:spcPct val="35000"/>
            </a:spcAft>
            <a:buNone/>
          </a:pPr>
          <a:r>
            <a:rPr lang="en-US" sz="1400" kern="1200"/>
            <a:t>01</a:t>
          </a:r>
        </a:p>
      </dsp:txBody>
      <dsp:txXfrm>
        <a:off x="1203" y="1107643"/>
        <a:ext cx="957606" cy="459651"/>
      </dsp:txXfrm>
    </dsp:sp>
    <dsp:sp modelId="{8BEDD8B1-43A5-4280-B7C5-12A834C6EBA2}">
      <dsp:nvSpPr>
        <dsp:cNvPr id="0" name=""/>
        <dsp:cNvSpPr/>
      </dsp:nvSpPr>
      <dsp:spPr>
        <a:xfrm>
          <a:off x="1035418" y="1107643"/>
          <a:ext cx="957606" cy="1149127"/>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94590" tIns="0" rIns="94590" bIns="330200" numCol="1" spcCol="1270" anchor="t" anchorCtr="0">
          <a:noAutofit/>
        </a:bodyPr>
        <a:lstStyle/>
        <a:p>
          <a:pPr marL="0" lvl="0" indent="0" algn="l" defTabSz="488950">
            <a:lnSpc>
              <a:spcPct val="90000"/>
            </a:lnSpc>
            <a:spcBef>
              <a:spcPct val="0"/>
            </a:spcBef>
            <a:spcAft>
              <a:spcPct val="35000"/>
            </a:spcAft>
            <a:buNone/>
          </a:pPr>
          <a:r>
            <a:rPr lang="en-IN" sz="1100" kern="1200" dirty="0"/>
            <a:t>Overview of Data Structures</a:t>
          </a:r>
          <a:endParaRPr lang="en-US" sz="1100" kern="1200" dirty="0"/>
        </a:p>
      </dsp:txBody>
      <dsp:txXfrm>
        <a:off x="1035418" y="1567294"/>
        <a:ext cx="957606" cy="689476"/>
      </dsp:txXfrm>
    </dsp:sp>
    <dsp:sp modelId="{867E8D1D-6D4F-4099-B213-1C5FB5EAC181}">
      <dsp:nvSpPr>
        <dsp:cNvPr id="0" name=""/>
        <dsp:cNvSpPr/>
      </dsp:nvSpPr>
      <dsp:spPr>
        <a:xfrm>
          <a:off x="1035418" y="1107643"/>
          <a:ext cx="957606" cy="459651"/>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94590" tIns="165100" rIns="94590" bIns="165100" numCol="1" spcCol="1270" anchor="ctr" anchorCtr="0">
          <a:noAutofit/>
        </a:bodyPr>
        <a:lstStyle/>
        <a:p>
          <a:pPr marL="0" lvl="0" indent="0" algn="l" defTabSz="622300">
            <a:lnSpc>
              <a:spcPct val="90000"/>
            </a:lnSpc>
            <a:spcBef>
              <a:spcPct val="0"/>
            </a:spcBef>
            <a:spcAft>
              <a:spcPct val="35000"/>
            </a:spcAft>
            <a:buNone/>
          </a:pPr>
          <a:r>
            <a:rPr lang="en-US" sz="1400" kern="1200"/>
            <a:t>02</a:t>
          </a:r>
        </a:p>
      </dsp:txBody>
      <dsp:txXfrm>
        <a:off x="1035418" y="1107643"/>
        <a:ext cx="957606" cy="459651"/>
      </dsp:txXfrm>
    </dsp:sp>
    <dsp:sp modelId="{4A0E28A4-A06D-4858-89EA-77087EC82B01}">
      <dsp:nvSpPr>
        <dsp:cNvPr id="0" name=""/>
        <dsp:cNvSpPr/>
      </dsp:nvSpPr>
      <dsp:spPr>
        <a:xfrm>
          <a:off x="2069633" y="1107643"/>
          <a:ext cx="957606" cy="1149127"/>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94590" tIns="0" rIns="94590" bIns="330200" numCol="1" spcCol="1270" anchor="t" anchorCtr="0">
          <a:noAutofit/>
        </a:bodyPr>
        <a:lstStyle/>
        <a:p>
          <a:pPr marL="0" lvl="0" indent="0" algn="l" defTabSz="488950">
            <a:lnSpc>
              <a:spcPct val="90000"/>
            </a:lnSpc>
            <a:spcBef>
              <a:spcPct val="0"/>
            </a:spcBef>
            <a:spcAft>
              <a:spcPct val="35000"/>
            </a:spcAft>
            <a:buNone/>
          </a:pPr>
          <a:r>
            <a:rPr lang="en-IN" sz="1100" kern="1200"/>
            <a:t>About the course</a:t>
          </a:r>
          <a:endParaRPr lang="en-US" sz="1100" kern="1200"/>
        </a:p>
      </dsp:txBody>
      <dsp:txXfrm>
        <a:off x="2069633" y="1567294"/>
        <a:ext cx="957606" cy="689476"/>
      </dsp:txXfrm>
    </dsp:sp>
    <dsp:sp modelId="{D746DBBB-53D1-48E4-9DF0-722B638EC3C7}">
      <dsp:nvSpPr>
        <dsp:cNvPr id="0" name=""/>
        <dsp:cNvSpPr/>
      </dsp:nvSpPr>
      <dsp:spPr>
        <a:xfrm>
          <a:off x="2069633" y="1107643"/>
          <a:ext cx="957606" cy="459651"/>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94590" tIns="165100" rIns="94590" bIns="165100" numCol="1" spcCol="1270" anchor="ctr" anchorCtr="0">
          <a:noAutofit/>
        </a:bodyPr>
        <a:lstStyle/>
        <a:p>
          <a:pPr marL="0" lvl="0" indent="0" algn="l" defTabSz="622300">
            <a:lnSpc>
              <a:spcPct val="90000"/>
            </a:lnSpc>
            <a:spcBef>
              <a:spcPct val="0"/>
            </a:spcBef>
            <a:spcAft>
              <a:spcPct val="35000"/>
            </a:spcAft>
            <a:buNone/>
          </a:pPr>
          <a:r>
            <a:rPr lang="en-US" sz="1400" kern="1200"/>
            <a:t>03</a:t>
          </a:r>
        </a:p>
      </dsp:txBody>
      <dsp:txXfrm>
        <a:off x="2069633" y="1107643"/>
        <a:ext cx="957606" cy="459651"/>
      </dsp:txXfrm>
    </dsp:sp>
    <dsp:sp modelId="{17AE2495-0EDA-4AA6-AA1A-219301645038}">
      <dsp:nvSpPr>
        <dsp:cNvPr id="0" name=""/>
        <dsp:cNvSpPr/>
      </dsp:nvSpPr>
      <dsp:spPr>
        <a:xfrm>
          <a:off x="3103848" y="1107643"/>
          <a:ext cx="957606" cy="1149127"/>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94590" tIns="0" rIns="94590" bIns="330200" numCol="1" spcCol="1270" anchor="t" anchorCtr="0">
          <a:noAutofit/>
        </a:bodyPr>
        <a:lstStyle/>
        <a:p>
          <a:pPr marL="0" lvl="0" indent="0" algn="l" defTabSz="488950">
            <a:lnSpc>
              <a:spcPct val="90000"/>
            </a:lnSpc>
            <a:spcBef>
              <a:spcPct val="0"/>
            </a:spcBef>
            <a:spcAft>
              <a:spcPct val="35000"/>
            </a:spcAft>
            <a:buNone/>
          </a:pPr>
          <a:r>
            <a:rPr lang="en-IN" sz="1100" kern="1200"/>
            <a:t>Problem Definition</a:t>
          </a:r>
          <a:endParaRPr lang="en-US" sz="1100" kern="1200"/>
        </a:p>
      </dsp:txBody>
      <dsp:txXfrm>
        <a:off x="3103848" y="1567294"/>
        <a:ext cx="957606" cy="689476"/>
      </dsp:txXfrm>
    </dsp:sp>
    <dsp:sp modelId="{276C6567-1051-4527-8033-6EDC9177E2B3}">
      <dsp:nvSpPr>
        <dsp:cNvPr id="0" name=""/>
        <dsp:cNvSpPr/>
      </dsp:nvSpPr>
      <dsp:spPr>
        <a:xfrm>
          <a:off x="3103848" y="1107643"/>
          <a:ext cx="957606" cy="459651"/>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94590" tIns="165100" rIns="94590" bIns="165100" numCol="1" spcCol="1270" anchor="ctr" anchorCtr="0">
          <a:noAutofit/>
        </a:bodyPr>
        <a:lstStyle/>
        <a:p>
          <a:pPr marL="0" lvl="0" indent="0" algn="l" defTabSz="622300">
            <a:lnSpc>
              <a:spcPct val="90000"/>
            </a:lnSpc>
            <a:spcBef>
              <a:spcPct val="0"/>
            </a:spcBef>
            <a:spcAft>
              <a:spcPct val="35000"/>
            </a:spcAft>
            <a:buNone/>
          </a:pPr>
          <a:r>
            <a:rPr lang="en-US" sz="1400" kern="1200"/>
            <a:t>04</a:t>
          </a:r>
        </a:p>
      </dsp:txBody>
      <dsp:txXfrm>
        <a:off x="3103848" y="1107643"/>
        <a:ext cx="957606" cy="459651"/>
      </dsp:txXfrm>
    </dsp:sp>
    <dsp:sp modelId="{3A423015-5815-417A-81E5-94DAE9ADCF91}">
      <dsp:nvSpPr>
        <dsp:cNvPr id="0" name=""/>
        <dsp:cNvSpPr/>
      </dsp:nvSpPr>
      <dsp:spPr>
        <a:xfrm>
          <a:off x="4138064" y="1107643"/>
          <a:ext cx="957606" cy="114912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94590" tIns="0" rIns="94590" bIns="330200" numCol="1" spcCol="1270" anchor="t" anchorCtr="0">
          <a:noAutofit/>
        </a:bodyPr>
        <a:lstStyle/>
        <a:p>
          <a:pPr marL="0" lvl="0" indent="0" algn="l" defTabSz="488950">
            <a:lnSpc>
              <a:spcPct val="90000"/>
            </a:lnSpc>
            <a:spcBef>
              <a:spcPct val="0"/>
            </a:spcBef>
            <a:spcAft>
              <a:spcPct val="35000"/>
            </a:spcAft>
            <a:buNone/>
          </a:pPr>
          <a:r>
            <a:rPr lang="en-IN" sz="1100" kern="1200" dirty="0"/>
            <a:t>Limitation Of Existing report</a:t>
          </a:r>
          <a:endParaRPr lang="en-US" sz="1100" kern="1200" dirty="0"/>
        </a:p>
      </dsp:txBody>
      <dsp:txXfrm>
        <a:off x="4138064" y="1567294"/>
        <a:ext cx="957606" cy="689476"/>
      </dsp:txXfrm>
    </dsp:sp>
    <dsp:sp modelId="{D389E6ED-0F84-49BE-A29F-DBDC3B3DFB2A}">
      <dsp:nvSpPr>
        <dsp:cNvPr id="0" name=""/>
        <dsp:cNvSpPr/>
      </dsp:nvSpPr>
      <dsp:spPr>
        <a:xfrm>
          <a:off x="4138064" y="1107643"/>
          <a:ext cx="957606" cy="459651"/>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94590" tIns="165100" rIns="94590" bIns="165100" numCol="1" spcCol="1270" anchor="ctr" anchorCtr="0">
          <a:noAutofit/>
        </a:bodyPr>
        <a:lstStyle/>
        <a:p>
          <a:pPr marL="0" lvl="0" indent="0" algn="l" defTabSz="622300">
            <a:lnSpc>
              <a:spcPct val="90000"/>
            </a:lnSpc>
            <a:spcBef>
              <a:spcPct val="0"/>
            </a:spcBef>
            <a:spcAft>
              <a:spcPct val="35000"/>
            </a:spcAft>
            <a:buNone/>
          </a:pPr>
          <a:r>
            <a:rPr lang="en-US" sz="1400" kern="1200"/>
            <a:t>05</a:t>
          </a:r>
        </a:p>
      </dsp:txBody>
      <dsp:txXfrm>
        <a:off x="4138064" y="1107643"/>
        <a:ext cx="957606" cy="459651"/>
      </dsp:txXfrm>
    </dsp:sp>
    <dsp:sp modelId="{AE650616-7042-4790-9B95-878E4ED890A6}">
      <dsp:nvSpPr>
        <dsp:cNvPr id="0" name=""/>
        <dsp:cNvSpPr/>
      </dsp:nvSpPr>
      <dsp:spPr>
        <a:xfrm>
          <a:off x="5172279" y="1107643"/>
          <a:ext cx="957606" cy="1149127"/>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94590" tIns="0" rIns="94590" bIns="330200" numCol="1" spcCol="1270" anchor="t" anchorCtr="0">
          <a:noAutofit/>
        </a:bodyPr>
        <a:lstStyle/>
        <a:p>
          <a:pPr marL="0" lvl="0" indent="0" algn="l" defTabSz="488950">
            <a:lnSpc>
              <a:spcPct val="90000"/>
            </a:lnSpc>
            <a:spcBef>
              <a:spcPct val="0"/>
            </a:spcBef>
            <a:spcAft>
              <a:spcPct val="35000"/>
            </a:spcAft>
            <a:buNone/>
          </a:pPr>
          <a:r>
            <a:rPr lang="en-IN" sz="1100" kern="1200"/>
            <a:t>Tools and Technology Used</a:t>
          </a:r>
          <a:endParaRPr lang="en-US" sz="1100" kern="1200"/>
        </a:p>
      </dsp:txBody>
      <dsp:txXfrm>
        <a:off x="5172279" y="1567294"/>
        <a:ext cx="957606" cy="689476"/>
      </dsp:txXfrm>
    </dsp:sp>
    <dsp:sp modelId="{BC7FC701-267B-440E-A275-903BFCC061E7}">
      <dsp:nvSpPr>
        <dsp:cNvPr id="0" name=""/>
        <dsp:cNvSpPr/>
      </dsp:nvSpPr>
      <dsp:spPr>
        <a:xfrm>
          <a:off x="5172279" y="1107643"/>
          <a:ext cx="957606" cy="459651"/>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94590" tIns="165100" rIns="94590" bIns="165100" numCol="1" spcCol="1270" anchor="ctr" anchorCtr="0">
          <a:noAutofit/>
        </a:bodyPr>
        <a:lstStyle/>
        <a:p>
          <a:pPr marL="0" lvl="0" indent="0" algn="l" defTabSz="622300">
            <a:lnSpc>
              <a:spcPct val="90000"/>
            </a:lnSpc>
            <a:spcBef>
              <a:spcPct val="0"/>
            </a:spcBef>
            <a:spcAft>
              <a:spcPct val="35000"/>
            </a:spcAft>
            <a:buNone/>
          </a:pPr>
          <a:r>
            <a:rPr lang="en-US" sz="1400" kern="1200"/>
            <a:t>06</a:t>
          </a:r>
        </a:p>
      </dsp:txBody>
      <dsp:txXfrm>
        <a:off x="5172279" y="1107643"/>
        <a:ext cx="957606" cy="459651"/>
      </dsp:txXfrm>
    </dsp:sp>
    <dsp:sp modelId="{F486F695-DB27-4F36-8931-990FA6B1DC48}">
      <dsp:nvSpPr>
        <dsp:cNvPr id="0" name=""/>
        <dsp:cNvSpPr/>
      </dsp:nvSpPr>
      <dsp:spPr>
        <a:xfrm>
          <a:off x="6206494" y="1107643"/>
          <a:ext cx="957606" cy="1149127"/>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94590" tIns="0" rIns="94590" bIns="330200" numCol="1" spcCol="1270" anchor="t" anchorCtr="0">
          <a:noAutofit/>
        </a:bodyPr>
        <a:lstStyle/>
        <a:p>
          <a:pPr marL="0" lvl="0" indent="0" algn="l" defTabSz="488950">
            <a:lnSpc>
              <a:spcPct val="90000"/>
            </a:lnSpc>
            <a:spcBef>
              <a:spcPct val="0"/>
            </a:spcBef>
            <a:spcAft>
              <a:spcPct val="35000"/>
            </a:spcAft>
            <a:buNone/>
          </a:pPr>
          <a:r>
            <a:rPr lang="en-IN" sz="1100" kern="1200" dirty="0"/>
            <a:t>Training Period</a:t>
          </a:r>
          <a:endParaRPr lang="en-US" sz="1100" kern="1200" dirty="0"/>
        </a:p>
      </dsp:txBody>
      <dsp:txXfrm>
        <a:off x="6206494" y="1567294"/>
        <a:ext cx="957606" cy="689476"/>
      </dsp:txXfrm>
    </dsp:sp>
    <dsp:sp modelId="{4FF33665-1914-4577-A38D-21248C23FA87}">
      <dsp:nvSpPr>
        <dsp:cNvPr id="0" name=""/>
        <dsp:cNvSpPr/>
      </dsp:nvSpPr>
      <dsp:spPr>
        <a:xfrm>
          <a:off x="6206494" y="1107643"/>
          <a:ext cx="957606" cy="459651"/>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94590" tIns="165100" rIns="94590" bIns="165100" numCol="1" spcCol="1270" anchor="ctr" anchorCtr="0">
          <a:noAutofit/>
        </a:bodyPr>
        <a:lstStyle/>
        <a:p>
          <a:pPr marL="0" lvl="0" indent="0" algn="l" defTabSz="622300">
            <a:lnSpc>
              <a:spcPct val="90000"/>
            </a:lnSpc>
            <a:spcBef>
              <a:spcPct val="0"/>
            </a:spcBef>
            <a:spcAft>
              <a:spcPct val="35000"/>
            </a:spcAft>
            <a:buNone/>
          </a:pPr>
          <a:r>
            <a:rPr lang="en-US" sz="1400" kern="1200"/>
            <a:t>07</a:t>
          </a:r>
        </a:p>
      </dsp:txBody>
      <dsp:txXfrm>
        <a:off x="6206494" y="1107643"/>
        <a:ext cx="957606" cy="459651"/>
      </dsp:txXfrm>
    </dsp:sp>
    <dsp:sp modelId="{7B52F34F-8563-4D48-85BA-F23540FDE370}">
      <dsp:nvSpPr>
        <dsp:cNvPr id="0" name=""/>
        <dsp:cNvSpPr/>
      </dsp:nvSpPr>
      <dsp:spPr>
        <a:xfrm>
          <a:off x="7240709" y="1107643"/>
          <a:ext cx="957606" cy="1149127"/>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94590" tIns="0" rIns="94590" bIns="330200" numCol="1" spcCol="1270" anchor="t" anchorCtr="0">
          <a:noAutofit/>
        </a:bodyPr>
        <a:lstStyle/>
        <a:p>
          <a:pPr marL="0" lvl="0" indent="0" algn="l" defTabSz="488950">
            <a:lnSpc>
              <a:spcPct val="90000"/>
            </a:lnSpc>
            <a:spcBef>
              <a:spcPct val="0"/>
            </a:spcBef>
            <a:spcAft>
              <a:spcPct val="35000"/>
            </a:spcAft>
            <a:buNone/>
          </a:pPr>
          <a:r>
            <a:rPr lang="en-US" sz="1100" kern="1200" dirty="0"/>
            <a:t>Program and Code Structure</a:t>
          </a:r>
        </a:p>
      </dsp:txBody>
      <dsp:txXfrm>
        <a:off x="7240709" y="1567294"/>
        <a:ext cx="957606" cy="689476"/>
      </dsp:txXfrm>
    </dsp:sp>
    <dsp:sp modelId="{D4C4AC64-D3EE-4453-B257-3CA34AF90A8B}">
      <dsp:nvSpPr>
        <dsp:cNvPr id="0" name=""/>
        <dsp:cNvSpPr/>
      </dsp:nvSpPr>
      <dsp:spPr>
        <a:xfrm>
          <a:off x="7240709" y="1107643"/>
          <a:ext cx="957606" cy="459651"/>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94590" tIns="165100" rIns="94590" bIns="165100" numCol="1" spcCol="1270" anchor="ctr" anchorCtr="0">
          <a:noAutofit/>
        </a:bodyPr>
        <a:lstStyle/>
        <a:p>
          <a:pPr marL="0" lvl="0" indent="0" algn="l" defTabSz="622300">
            <a:lnSpc>
              <a:spcPct val="90000"/>
            </a:lnSpc>
            <a:spcBef>
              <a:spcPct val="0"/>
            </a:spcBef>
            <a:spcAft>
              <a:spcPct val="35000"/>
            </a:spcAft>
            <a:buNone/>
          </a:pPr>
          <a:r>
            <a:rPr lang="en-US" sz="1400" kern="1200"/>
            <a:t>08</a:t>
          </a:r>
        </a:p>
      </dsp:txBody>
      <dsp:txXfrm>
        <a:off x="7240709" y="1107643"/>
        <a:ext cx="957606" cy="459651"/>
      </dsp:txXfrm>
    </dsp:sp>
    <dsp:sp modelId="{F32244C1-6EF1-4DD0-99F6-B8B11B0BCD9A}">
      <dsp:nvSpPr>
        <dsp:cNvPr id="0" name=""/>
        <dsp:cNvSpPr/>
      </dsp:nvSpPr>
      <dsp:spPr>
        <a:xfrm>
          <a:off x="8274924" y="1107643"/>
          <a:ext cx="957606" cy="1149127"/>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94590" tIns="0" rIns="94590" bIns="330200" numCol="1" spcCol="1270" anchor="t" anchorCtr="0">
          <a:noAutofit/>
        </a:bodyPr>
        <a:lstStyle/>
        <a:p>
          <a:pPr marL="0" lvl="0" indent="0" algn="l" defTabSz="488950">
            <a:lnSpc>
              <a:spcPct val="90000"/>
            </a:lnSpc>
            <a:spcBef>
              <a:spcPct val="0"/>
            </a:spcBef>
            <a:spcAft>
              <a:spcPct val="35000"/>
            </a:spcAft>
            <a:buNone/>
          </a:pPr>
          <a:r>
            <a:rPr lang="en-US" sz="1100" kern="1200" dirty="0"/>
            <a:t>Conclusion</a:t>
          </a:r>
        </a:p>
      </dsp:txBody>
      <dsp:txXfrm>
        <a:off x="8274924" y="1567294"/>
        <a:ext cx="957606" cy="689476"/>
      </dsp:txXfrm>
    </dsp:sp>
    <dsp:sp modelId="{27151D45-A006-4438-8E22-9824080BD7A3}">
      <dsp:nvSpPr>
        <dsp:cNvPr id="0" name=""/>
        <dsp:cNvSpPr/>
      </dsp:nvSpPr>
      <dsp:spPr>
        <a:xfrm>
          <a:off x="8274924" y="1107643"/>
          <a:ext cx="957606" cy="459651"/>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94590" tIns="165100" rIns="94590" bIns="165100" numCol="1" spcCol="1270" anchor="ctr" anchorCtr="0">
          <a:noAutofit/>
        </a:bodyPr>
        <a:lstStyle/>
        <a:p>
          <a:pPr marL="0" lvl="0" indent="0" algn="l" defTabSz="622300">
            <a:lnSpc>
              <a:spcPct val="90000"/>
            </a:lnSpc>
            <a:spcBef>
              <a:spcPct val="0"/>
            </a:spcBef>
            <a:spcAft>
              <a:spcPct val="35000"/>
            </a:spcAft>
            <a:buNone/>
          </a:pPr>
          <a:r>
            <a:rPr lang="en-US" sz="1400" kern="1200"/>
            <a:t>09</a:t>
          </a:r>
        </a:p>
      </dsp:txBody>
      <dsp:txXfrm>
        <a:off x="8274924" y="1107643"/>
        <a:ext cx="957606" cy="459651"/>
      </dsp:txXfrm>
    </dsp:sp>
    <dsp:sp modelId="{714607CE-7458-4B4B-851F-78862252E250}">
      <dsp:nvSpPr>
        <dsp:cNvPr id="0" name=""/>
        <dsp:cNvSpPr/>
      </dsp:nvSpPr>
      <dsp:spPr>
        <a:xfrm>
          <a:off x="9309140" y="1107643"/>
          <a:ext cx="957606" cy="114912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94590" tIns="0" rIns="94590" bIns="330200" numCol="1" spcCol="1270" anchor="t" anchorCtr="0">
          <a:noAutofit/>
        </a:bodyPr>
        <a:lstStyle/>
        <a:p>
          <a:pPr marL="0" lvl="0" indent="0" algn="l" defTabSz="488950">
            <a:lnSpc>
              <a:spcPct val="90000"/>
            </a:lnSpc>
            <a:spcBef>
              <a:spcPct val="0"/>
            </a:spcBef>
            <a:spcAft>
              <a:spcPct val="35000"/>
            </a:spcAft>
            <a:buNone/>
          </a:pPr>
          <a:r>
            <a:rPr lang="en-IN" sz="1100" kern="1200" dirty="0"/>
            <a:t>Bibliography</a:t>
          </a:r>
          <a:endParaRPr lang="en-US" sz="1100" kern="1200" dirty="0"/>
        </a:p>
      </dsp:txBody>
      <dsp:txXfrm>
        <a:off x="9309140" y="1567294"/>
        <a:ext cx="957606" cy="689476"/>
      </dsp:txXfrm>
    </dsp:sp>
    <dsp:sp modelId="{EA0BCC27-0C37-463F-AF8B-FB3AFC8E7F7E}">
      <dsp:nvSpPr>
        <dsp:cNvPr id="0" name=""/>
        <dsp:cNvSpPr/>
      </dsp:nvSpPr>
      <dsp:spPr>
        <a:xfrm>
          <a:off x="9309140" y="1107643"/>
          <a:ext cx="957606" cy="459651"/>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94590" tIns="165100" rIns="94590" bIns="165100" numCol="1" spcCol="1270" anchor="ctr" anchorCtr="0">
          <a:noAutofit/>
        </a:bodyPr>
        <a:lstStyle/>
        <a:p>
          <a:pPr marL="0" lvl="0" indent="0" algn="l" defTabSz="622300">
            <a:lnSpc>
              <a:spcPct val="90000"/>
            </a:lnSpc>
            <a:spcBef>
              <a:spcPct val="0"/>
            </a:spcBef>
            <a:spcAft>
              <a:spcPct val="35000"/>
            </a:spcAft>
            <a:buNone/>
          </a:pPr>
          <a:r>
            <a:rPr lang="en-IN" sz="1400" kern="1200"/>
            <a:t>10</a:t>
          </a:r>
          <a:endParaRPr lang="en-IN" sz="1400" kern="1200" dirty="0"/>
        </a:p>
      </dsp:txBody>
      <dsp:txXfrm>
        <a:off x="9309140" y="1107643"/>
        <a:ext cx="957606" cy="4596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CF3C67-ADE7-4331-B9E2-4B6D1BBEEEE7}">
      <dsp:nvSpPr>
        <dsp:cNvPr id="0" name=""/>
        <dsp:cNvSpPr/>
      </dsp:nvSpPr>
      <dsp:spPr>
        <a:xfrm>
          <a:off x="0" y="0"/>
          <a:ext cx="8727757" cy="1009324"/>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Data structures are the building blocks for more sophisticated applications. They are designed by composing data elements into a logical unit representing an abstract data type that has relevance to the algorithm or application. </a:t>
          </a:r>
        </a:p>
      </dsp:txBody>
      <dsp:txXfrm>
        <a:off x="29562" y="29562"/>
        <a:ext cx="7638618" cy="950200"/>
      </dsp:txXfrm>
    </dsp:sp>
    <dsp:sp modelId="{63A05067-5D3A-41AC-BE6C-EA4667A6C2FC}">
      <dsp:nvSpPr>
        <dsp:cNvPr id="0" name=""/>
        <dsp:cNvSpPr/>
      </dsp:nvSpPr>
      <dsp:spPr>
        <a:xfrm>
          <a:off x="770096" y="1177544"/>
          <a:ext cx="8727757" cy="1009324"/>
        </a:xfrm>
        <a:prstGeom prst="roundRect">
          <a:avLst>
            <a:gd name="adj" fmla="val 10000"/>
          </a:avLst>
        </a:prstGeom>
        <a:gradFill rotWithShape="0">
          <a:gsLst>
            <a:gs pos="0">
              <a:schemeClr val="accent5">
                <a:hueOff val="740502"/>
                <a:satOff val="3269"/>
                <a:lumOff val="-98"/>
                <a:alphaOff val="0"/>
                <a:satMod val="103000"/>
                <a:lumMod val="102000"/>
                <a:tint val="94000"/>
              </a:schemeClr>
            </a:gs>
            <a:gs pos="50000">
              <a:schemeClr val="accent5">
                <a:hueOff val="740502"/>
                <a:satOff val="3269"/>
                <a:lumOff val="-98"/>
                <a:alphaOff val="0"/>
                <a:satMod val="110000"/>
                <a:lumMod val="100000"/>
                <a:shade val="100000"/>
              </a:schemeClr>
            </a:gs>
            <a:gs pos="100000">
              <a:schemeClr val="accent5">
                <a:hueOff val="740502"/>
                <a:satOff val="3269"/>
                <a:lumOff val="-9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It is not only important to use data structures, but it is also important to choose the proper data structure for each task. . </a:t>
          </a:r>
        </a:p>
      </dsp:txBody>
      <dsp:txXfrm>
        <a:off x="799658" y="1207106"/>
        <a:ext cx="7242476" cy="950200"/>
      </dsp:txXfrm>
    </dsp:sp>
    <dsp:sp modelId="{9E64AA48-7E0F-46A4-BB3C-FCD8330D81E0}">
      <dsp:nvSpPr>
        <dsp:cNvPr id="0" name=""/>
        <dsp:cNvSpPr/>
      </dsp:nvSpPr>
      <dsp:spPr>
        <a:xfrm>
          <a:off x="1540192" y="2355089"/>
          <a:ext cx="8727757" cy="1009324"/>
        </a:xfrm>
        <a:prstGeom prst="roundRect">
          <a:avLst>
            <a:gd name="adj" fmla="val 10000"/>
          </a:avLst>
        </a:prstGeom>
        <a:gradFill rotWithShape="0">
          <a:gsLst>
            <a:gs pos="0">
              <a:schemeClr val="accent5">
                <a:hueOff val="1481005"/>
                <a:satOff val="6539"/>
                <a:lumOff val="-196"/>
                <a:alphaOff val="0"/>
                <a:satMod val="103000"/>
                <a:lumMod val="102000"/>
                <a:tint val="94000"/>
              </a:schemeClr>
            </a:gs>
            <a:gs pos="50000">
              <a:schemeClr val="accent5">
                <a:hueOff val="1481005"/>
                <a:satOff val="6539"/>
                <a:lumOff val="-196"/>
                <a:alphaOff val="0"/>
                <a:satMod val="110000"/>
                <a:lumMod val="100000"/>
                <a:shade val="100000"/>
              </a:schemeClr>
            </a:gs>
            <a:gs pos="100000">
              <a:schemeClr val="accent5">
                <a:hueOff val="1481005"/>
                <a:satOff val="6539"/>
                <a:lumOff val="-19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They provide a formal model that describes the way the data elements are organized.</a:t>
          </a:r>
        </a:p>
      </dsp:txBody>
      <dsp:txXfrm>
        <a:off x="1569754" y="2384651"/>
        <a:ext cx="7242476" cy="950200"/>
      </dsp:txXfrm>
    </dsp:sp>
    <dsp:sp modelId="{6E45134D-EF5F-42E9-B06B-E53304E181E8}">
      <dsp:nvSpPr>
        <dsp:cNvPr id="0" name=""/>
        <dsp:cNvSpPr/>
      </dsp:nvSpPr>
      <dsp:spPr>
        <a:xfrm>
          <a:off x="8071696" y="765404"/>
          <a:ext cx="656060" cy="656060"/>
        </a:xfrm>
        <a:prstGeom prst="downArrow">
          <a:avLst>
            <a:gd name="adj1" fmla="val 55000"/>
            <a:gd name="adj2" fmla="val 45000"/>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8219309" y="765404"/>
        <a:ext cx="360834" cy="493685"/>
      </dsp:txXfrm>
    </dsp:sp>
    <dsp:sp modelId="{39E87849-AFC6-4487-89FD-D4C60A20CF3F}">
      <dsp:nvSpPr>
        <dsp:cNvPr id="0" name=""/>
        <dsp:cNvSpPr/>
      </dsp:nvSpPr>
      <dsp:spPr>
        <a:xfrm>
          <a:off x="8841793" y="1936220"/>
          <a:ext cx="656060" cy="656060"/>
        </a:xfrm>
        <a:prstGeom prst="downArrow">
          <a:avLst>
            <a:gd name="adj1" fmla="val 55000"/>
            <a:gd name="adj2" fmla="val 45000"/>
          </a:avLst>
        </a:prstGeom>
        <a:solidFill>
          <a:schemeClr val="accent5">
            <a:tint val="40000"/>
            <a:alpha val="90000"/>
            <a:hueOff val="1825619"/>
            <a:satOff val="3966"/>
            <a:lumOff val="243"/>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8989406" y="1936220"/>
        <a:ext cx="360834" cy="4936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459CE6-00C3-48B7-ACE3-99B7FA0D2A24}">
      <dsp:nvSpPr>
        <dsp:cNvPr id="0" name=""/>
        <dsp:cNvSpPr/>
      </dsp:nvSpPr>
      <dsp:spPr>
        <a:xfrm>
          <a:off x="3008" y="245458"/>
          <a:ext cx="2386673" cy="14320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baseline="0"/>
            <a:t>Javatpoint.com </a:t>
          </a:r>
          <a:endParaRPr lang="en-US" sz="2000" kern="1200"/>
        </a:p>
      </dsp:txBody>
      <dsp:txXfrm>
        <a:off x="3008" y="245458"/>
        <a:ext cx="2386673" cy="1432003"/>
      </dsp:txXfrm>
    </dsp:sp>
    <dsp:sp modelId="{31B3B4AD-B64F-46F5-BF4F-EEF7D244A6E0}">
      <dsp:nvSpPr>
        <dsp:cNvPr id="0" name=""/>
        <dsp:cNvSpPr/>
      </dsp:nvSpPr>
      <dsp:spPr>
        <a:xfrm>
          <a:off x="2628349" y="245458"/>
          <a:ext cx="2386673" cy="14320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baseline="0"/>
            <a:t>Geeksforgeeks.com</a:t>
          </a:r>
          <a:endParaRPr lang="en-US" sz="2000" kern="1200"/>
        </a:p>
      </dsp:txBody>
      <dsp:txXfrm>
        <a:off x="2628349" y="245458"/>
        <a:ext cx="2386673" cy="1432003"/>
      </dsp:txXfrm>
    </dsp:sp>
    <dsp:sp modelId="{34FC1E9C-3067-4F2D-B005-1E7798E70815}">
      <dsp:nvSpPr>
        <dsp:cNvPr id="0" name=""/>
        <dsp:cNvSpPr/>
      </dsp:nvSpPr>
      <dsp:spPr>
        <a:xfrm>
          <a:off x="5253689" y="245458"/>
          <a:ext cx="2386673" cy="14320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baseline="0"/>
            <a:t>Codingninjas.com</a:t>
          </a:r>
          <a:endParaRPr lang="en-US" sz="2000" kern="1200"/>
        </a:p>
      </dsp:txBody>
      <dsp:txXfrm>
        <a:off x="5253689" y="245458"/>
        <a:ext cx="2386673" cy="1432003"/>
      </dsp:txXfrm>
    </dsp:sp>
    <dsp:sp modelId="{FE798EA0-16B7-4757-9708-589D0F782EE6}">
      <dsp:nvSpPr>
        <dsp:cNvPr id="0" name=""/>
        <dsp:cNvSpPr/>
      </dsp:nvSpPr>
      <dsp:spPr>
        <a:xfrm>
          <a:off x="7879030" y="245458"/>
          <a:ext cx="2386673" cy="14320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baseline="0"/>
            <a:t>Tutorialspoint.com</a:t>
          </a:r>
          <a:endParaRPr lang="en-US" sz="2000" kern="1200"/>
        </a:p>
      </dsp:txBody>
      <dsp:txXfrm>
        <a:off x="7879030" y="245458"/>
        <a:ext cx="2386673" cy="1432003"/>
      </dsp:txXfrm>
    </dsp:sp>
    <dsp:sp modelId="{1735FBD9-46EE-44A8-8F7F-A463412B05DA}">
      <dsp:nvSpPr>
        <dsp:cNvPr id="0" name=""/>
        <dsp:cNvSpPr/>
      </dsp:nvSpPr>
      <dsp:spPr>
        <a:xfrm>
          <a:off x="1315678" y="1916129"/>
          <a:ext cx="2386673" cy="14320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baseline="0" dirty="0"/>
            <a:t>Offline notes</a:t>
          </a:r>
          <a:endParaRPr lang="en-US" sz="2000" kern="1200" dirty="0"/>
        </a:p>
      </dsp:txBody>
      <dsp:txXfrm>
        <a:off x="1315678" y="1916129"/>
        <a:ext cx="2386673" cy="1432003"/>
      </dsp:txXfrm>
    </dsp:sp>
    <dsp:sp modelId="{F440C8B1-EE61-466F-87DC-7659AB495B82}">
      <dsp:nvSpPr>
        <dsp:cNvPr id="0" name=""/>
        <dsp:cNvSpPr/>
      </dsp:nvSpPr>
      <dsp:spPr>
        <a:xfrm>
          <a:off x="3941019" y="1916129"/>
          <a:ext cx="2386673" cy="14320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baseline="0" dirty="0"/>
            <a:t>Leetcode.com</a:t>
          </a:r>
          <a:endParaRPr lang="en-US" sz="2000" kern="1200" dirty="0"/>
        </a:p>
      </dsp:txBody>
      <dsp:txXfrm>
        <a:off x="3941019" y="1916129"/>
        <a:ext cx="2386673" cy="1432003"/>
      </dsp:txXfrm>
    </dsp:sp>
    <dsp:sp modelId="{9A2EAC1D-931B-4FED-8419-46BEF31829DD}">
      <dsp:nvSpPr>
        <dsp:cNvPr id="0" name=""/>
        <dsp:cNvSpPr/>
      </dsp:nvSpPr>
      <dsp:spPr>
        <a:xfrm>
          <a:off x="6566359" y="1916129"/>
          <a:ext cx="2386673" cy="14320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baseline="0" dirty="0"/>
            <a:t>Codechef.com</a:t>
          </a:r>
          <a:endParaRPr lang="en-US" sz="2000" kern="1200" dirty="0"/>
        </a:p>
      </dsp:txBody>
      <dsp:txXfrm>
        <a:off x="6566359" y="1916129"/>
        <a:ext cx="2386673" cy="143200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9/29/2022</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078560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9/29/2022</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749480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9/29/2022</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17226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9/29/2022</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098178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9/29/2022</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114069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9/29/2022</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593514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9/29/2022</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51875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9/29/2022</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587495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9/29/2022</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58431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9/29/2022</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62229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9/29/2022</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24555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9/29/2022</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0082238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f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jf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313804E-1C58-1C6E-D477-82E90D07CB00}"/>
              </a:ext>
            </a:extLst>
          </p:cNvPr>
          <p:cNvPicPr>
            <a:picLocks noChangeAspect="1"/>
          </p:cNvPicPr>
          <p:nvPr/>
        </p:nvPicPr>
        <p:blipFill rotWithShape="1">
          <a:blip r:embed="rId2">
            <a:alphaModFix amt="60000"/>
          </a:blip>
          <a:srcRect t="15252" b="26307"/>
          <a:stretch/>
        </p:blipFill>
        <p:spPr>
          <a:xfrm>
            <a:off x="20" y="10"/>
            <a:ext cx="12191980" cy="6857990"/>
          </a:xfrm>
          <a:prstGeom prst="rect">
            <a:avLst/>
          </a:prstGeom>
        </p:spPr>
      </p:pic>
      <p:sp>
        <p:nvSpPr>
          <p:cNvPr id="2" name="Title 1">
            <a:extLst>
              <a:ext uri="{FF2B5EF4-FFF2-40B4-BE49-F238E27FC236}">
                <a16:creationId xmlns:a16="http://schemas.microsoft.com/office/drawing/2014/main" id="{2E6A59E0-8463-45A4-F9C1-72DDFB0C64D6}"/>
              </a:ext>
            </a:extLst>
          </p:cNvPr>
          <p:cNvSpPr>
            <a:spLocks noGrp="1"/>
          </p:cNvSpPr>
          <p:nvPr>
            <p:ph type="ctrTitle"/>
          </p:nvPr>
        </p:nvSpPr>
        <p:spPr>
          <a:xfrm>
            <a:off x="960120" y="640080"/>
            <a:ext cx="10268712" cy="3227832"/>
          </a:xfrm>
        </p:spPr>
        <p:txBody>
          <a:bodyPr anchor="b">
            <a:normAutofit/>
          </a:bodyPr>
          <a:lstStyle/>
          <a:p>
            <a:r>
              <a:rPr lang="en-IN" dirty="0"/>
              <a:t>Industrial Training</a:t>
            </a:r>
          </a:p>
        </p:txBody>
      </p:sp>
      <p:sp>
        <p:nvSpPr>
          <p:cNvPr id="3" name="Subtitle 2">
            <a:extLst>
              <a:ext uri="{FF2B5EF4-FFF2-40B4-BE49-F238E27FC236}">
                <a16:creationId xmlns:a16="http://schemas.microsoft.com/office/drawing/2014/main" id="{B8819EBE-3F07-CCFA-BDF6-5C220892E0B4}"/>
              </a:ext>
            </a:extLst>
          </p:cNvPr>
          <p:cNvSpPr>
            <a:spLocks noGrp="1"/>
          </p:cNvSpPr>
          <p:nvPr>
            <p:ph type="subTitle" idx="1"/>
          </p:nvPr>
        </p:nvSpPr>
        <p:spPr>
          <a:xfrm>
            <a:off x="960120" y="4526280"/>
            <a:ext cx="10268712" cy="1508760"/>
          </a:xfrm>
        </p:spPr>
        <p:txBody>
          <a:bodyPr anchor="t">
            <a:normAutofit fontScale="77500" lnSpcReduction="20000"/>
          </a:bodyPr>
          <a:lstStyle/>
          <a:p>
            <a:r>
              <a:rPr lang="en-IN" dirty="0">
                <a:solidFill>
                  <a:schemeClr val="tx1"/>
                </a:solidFill>
              </a:rPr>
              <a:t>Madhur Narang</a:t>
            </a:r>
          </a:p>
          <a:p>
            <a:r>
              <a:rPr lang="en-IN" dirty="0">
                <a:solidFill>
                  <a:schemeClr val="tx1"/>
                </a:solidFill>
              </a:rPr>
              <a:t>06914803120</a:t>
            </a:r>
          </a:p>
          <a:p>
            <a:r>
              <a:rPr lang="en-IN" dirty="0">
                <a:solidFill>
                  <a:schemeClr val="tx1"/>
                </a:solidFill>
              </a:rPr>
              <a:t>5-I4</a:t>
            </a:r>
          </a:p>
        </p:txBody>
      </p:sp>
    </p:spTree>
    <p:extLst>
      <p:ext uri="{BB962C8B-B14F-4D97-AF65-F5344CB8AC3E}">
        <p14:creationId xmlns:p14="http://schemas.microsoft.com/office/powerpoint/2010/main" val="318239504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6E3DE6-4BA4-B936-F65F-48AE959AC43C}"/>
              </a:ext>
            </a:extLst>
          </p:cNvPr>
          <p:cNvSpPr>
            <a:spLocks noGrp="1"/>
          </p:cNvSpPr>
          <p:nvPr>
            <p:ph type="title"/>
          </p:nvPr>
        </p:nvSpPr>
        <p:spPr>
          <a:xfrm>
            <a:off x="960120" y="317814"/>
            <a:ext cx="10268712" cy="1700784"/>
          </a:xfrm>
        </p:spPr>
        <p:txBody>
          <a:bodyPr>
            <a:normAutofit/>
          </a:bodyPr>
          <a:lstStyle/>
          <a:p>
            <a:r>
              <a:rPr lang="en-IN" sz="5600"/>
              <a:t>Limitations of exiting project</a:t>
            </a:r>
          </a:p>
        </p:txBody>
      </p:sp>
      <p:sp>
        <p:nvSpPr>
          <p:cNvPr id="3" name="Content Placeholder 2">
            <a:extLst>
              <a:ext uri="{FF2B5EF4-FFF2-40B4-BE49-F238E27FC236}">
                <a16:creationId xmlns:a16="http://schemas.microsoft.com/office/drawing/2014/main" id="{03AE6AB1-8EF4-1680-21C0-AF615FC10D44}"/>
              </a:ext>
            </a:extLst>
          </p:cNvPr>
          <p:cNvSpPr>
            <a:spLocks noGrp="1"/>
          </p:cNvSpPr>
          <p:nvPr>
            <p:ph idx="1"/>
          </p:nvPr>
        </p:nvSpPr>
        <p:spPr>
          <a:xfrm>
            <a:off x="960120" y="2587752"/>
            <a:ext cx="5869303" cy="3593592"/>
          </a:xfrm>
        </p:spPr>
        <p:txBody>
          <a:bodyPr>
            <a:normAutofit/>
          </a:bodyPr>
          <a:lstStyle/>
          <a:p>
            <a:pPr marL="63500" marR="292100">
              <a:spcAft>
                <a:spcPts val="0"/>
              </a:spcAft>
            </a:pPr>
            <a:r>
              <a:rPr lang="en-US" sz="2400" dirty="0">
                <a:effectLst/>
                <a:latin typeface="Franklin Gothic Medium (Body)"/>
                <a:ea typeface="Times New Roman" panose="02020603050405020304" pitchFamily="18" charset="0"/>
              </a:rPr>
              <a:t>The current program does not cover all the aspects of contact saving since nowadays we can store a lot of information in contact of person like its address , birthday and nicknames too.</a:t>
            </a:r>
          </a:p>
          <a:p>
            <a:pPr marL="63500" marR="292100">
              <a:spcAft>
                <a:spcPts val="0"/>
              </a:spcAft>
            </a:pPr>
            <a:r>
              <a:rPr lang="en-US" sz="2400" dirty="0">
                <a:latin typeface="Franklin Gothic Medium (Body)"/>
                <a:ea typeface="Times New Roman" panose="02020603050405020304" pitchFamily="18" charset="0"/>
              </a:rPr>
              <a:t>The next version of this program is capable to implement all the above features.</a:t>
            </a:r>
            <a:endParaRPr lang="en-IN" sz="2400" dirty="0">
              <a:effectLst/>
              <a:latin typeface="Franklin Gothic Medium (Body)"/>
              <a:ea typeface="Times New Roman" panose="02020603050405020304" pitchFamily="18" charset="0"/>
            </a:endParaRPr>
          </a:p>
        </p:txBody>
      </p:sp>
      <p:pic>
        <p:nvPicPr>
          <p:cNvPr id="5" name="Picture 4" descr="A picture containing text&#10;&#10;Description automatically generated">
            <a:extLst>
              <a:ext uri="{FF2B5EF4-FFF2-40B4-BE49-F238E27FC236}">
                <a16:creationId xmlns:a16="http://schemas.microsoft.com/office/drawing/2014/main" id="{CC5D4889-7B30-369C-6CD5-360FCFDD44C0}"/>
              </a:ext>
            </a:extLst>
          </p:cNvPr>
          <p:cNvPicPr>
            <a:picLocks noChangeAspect="1"/>
          </p:cNvPicPr>
          <p:nvPr/>
        </p:nvPicPr>
        <p:blipFill rotWithShape="1">
          <a:blip r:embed="rId2">
            <a:extLst>
              <a:ext uri="{28A0092B-C50C-407E-A947-70E740481C1C}">
                <a14:useLocalDpi xmlns:a14="http://schemas.microsoft.com/office/drawing/2010/main" val="0"/>
              </a:ext>
            </a:extLst>
          </a:blip>
          <a:srcRect l="25828" r="9849" b="-1"/>
          <a:stretch/>
        </p:blipFill>
        <p:spPr>
          <a:xfrm>
            <a:off x="7537704" y="2264989"/>
            <a:ext cx="4654296" cy="4593011"/>
          </a:xfrm>
          <a:prstGeom prst="rect">
            <a:avLst/>
          </a:prstGeom>
        </p:spPr>
      </p:pic>
    </p:spTree>
    <p:extLst>
      <p:ext uri="{BB962C8B-B14F-4D97-AF65-F5344CB8AC3E}">
        <p14:creationId xmlns:p14="http://schemas.microsoft.com/office/powerpoint/2010/main" val="3310991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F4BC22-8DFA-B545-30A8-5DAFAF40A502}"/>
              </a:ext>
            </a:extLst>
          </p:cNvPr>
          <p:cNvSpPr>
            <a:spLocks noGrp="1"/>
          </p:cNvSpPr>
          <p:nvPr>
            <p:ph type="title"/>
          </p:nvPr>
        </p:nvSpPr>
        <p:spPr>
          <a:xfrm>
            <a:off x="960120" y="317814"/>
            <a:ext cx="10268712" cy="1700784"/>
          </a:xfrm>
        </p:spPr>
        <p:txBody>
          <a:bodyPr>
            <a:normAutofit/>
          </a:bodyPr>
          <a:lstStyle/>
          <a:p>
            <a:r>
              <a:rPr lang="en-IN" sz="6100"/>
              <a:t>Tools and technology used</a:t>
            </a:r>
          </a:p>
        </p:txBody>
      </p:sp>
      <p:sp>
        <p:nvSpPr>
          <p:cNvPr id="3" name="Content Placeholder 2">
            <a:extLst>
              <a:ext uri="{FF2B5EF4-FFF2-40B4-BE49-F238E27FC236}">
                <a16:creationId xmlns:a16="http://schemas.microsoft.com/office/drawing/2014/main" id="{0C2C5920-5BE6-5353-5F75-98ABDA6C00F9}"/>
              </a:ext>
            </a:extLst>
          </p:cNvPr>
          <p:cNvSpPr>
            <a:spLocks noGrp="1"/>
          </p:cNvSpPr>
          <p:nvPr>
            <p:ph idx="1"/>
          </p:nvPr>
        </p:nvSpPr>
        <p:spPr>
          <a:xfrm>
            <a:off x="960120" y="2784143"/>
            <a:ext cx="5782586" cy="3433031"/>
          </a:xfrm>
        </p:spPr>
        <p:txBody>
          <a:bodyPr anchor="t">
            <a:normAutofit/>
          </a:bodyPr>
          <a:lstStyle/>
          <a:p>
            <a:pPr>
              <a:lnSpc>
                <a:spcPct val="91000"/>
              </a:lnSpc>
            </a:pPr>
            <a:r>
              <a:rPr lang="en-US" sz="2400" dirty="0"/>
              <a:t>MINGW COMPILER</a:t>
            </a:r>
          </a:p>
          <a:p>
            <a:pPr>
              <a:lnSpc>
                <a:spcPct val="91000"/>
              </a:lnSpc>
            </a:pPr>
            <a:r>
              <a:rPr lang="en-US" sz="2400" dirty="0"/>
              <a:t>MinGW is a compiler system based on the GNU GCC and </a:t>
            </a:r>
            <a:r>
              <a:rPr lang="en-US" sz="2400" dirty="0" err="1"/>
              <a:t>Binutils</a:t>
            </a:r>
            <a:r>
              <a:rPr lang="en-US" sz="2400" dirty="0"/>
              <a:t> projects that compiles and links code to be run on Win32 (Windows) systems. It provides C, C++ and Fortran compilers plus other related tools. 'MinGW' refers to the "Minimalist GNU for Windows" project. </a:t>
            </a:r>
            <a:endParaRPr lang="en-IN" sz="2400" dirty="0"/>
          </a:p>
        </p:txBody>
      </p:sp>
      <p:pic>
        <p:nvPicPr>
          <p:cNvPr id="4" name="Picture 3">
            <a:extLst>
              <a:ext uri="{FF2B5EF4-FFF2-40B4-BE49-F238E27FC236}">
                <a16:creationId xmlns:a16="http://schemas.microsoft.com/office/drawing/2014/main" id="{47D09102-5244-F853-2D67-9CD7A5EEE735}"/>
              </a:ext>
            </a:extLst>
          </p:cNvPr>
          <p:cNvPicPr>
            <a:picLocks noChangeAspect="1"/>
          </p:cNvPicPr>
          <p:nvPr/>
        </p:nvPicPr>
        <p:blipFill>
          <a:blip r:embed="rId2"/>
          <a:stretch>
            <a:fillRect/>
          </a:stretch>
        </p:blipFill>
        <p:spPr>
          <a:xfrm>
            <a:off x="6742706" y="3302306"/>
            <a:ext cx="5177414" cy="2077357"/>
          </a:xfrm>
          <a:prstGeom prst="rect">
            <a:avLst/>
          </a:prstGeom>
        </p:spPr>
      </p:pic>
    </p:spTree>
    <p:extLst>
      <p:ext uri="{BB962C8B-B14F-4D97-AF65-F5344CB8AC3E}">
        <p14:creationId xmlns:p14="http://schemas.microsoft.com/office/powerpoint/2010/main" val="2255638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C48343-8198-7B27-24F7-54F0EC84CDC8}"/>
              </a:ext>
            </a:extLst>
          </p:cNvPr>
          <p:cNvSpPr>
            <a:spLocks noGrp="1"/>
          </p:cNvSpPr>
          <p:nvPr>
            <p:ph type="title"/>
          </p:nvPr>
        </p:nvSpPr>
        <p:spPr>
          <a:xfrm>
            <a:off x="960120" y="317814"/>
            <a:ext cx="10268712" cy="1700784"/>
          </a:xfrm>
        </p:spPr>
        <p:txBody>
          <a:bodyPr>
            <a:normAutofit/>
          </a:bodyPr>
          <a:lstStyle/>
          <a:p>
            <a:r>
              <a:rPr lang="en-IN" sz="6100"/>
              <a:t>Tools and Technology used</a:t>
            </a:r>
          </a:p>
        </p:txBody>
      </p:sp>
      <p:sp>
        <p:nvSpPr>
          <p:cNvPr id="3" name="Content Placeholder 2">
            <a:extLst>
              <a:ext uri="{FF2B5EF4-FFF2-40B4-BE49-F238E27FC236}">
                <a16:creationId xmlns:a16="http://schemas.microsoft.com/office/drawing/2014/main" id="{4ABBAF88-79BA-EB3B-7A93-230FC32AB2AF}"/>
              </a:ext>
            </a:extLst>
          </p:cNvPr>
          <p:cNvSpPr>
            <a:spLocks noGrp="1"/>
          </p:cNvSpPr>
          <p:nvPr>
            <p:ph idx="1"/>
          </p:nvPr>
        </p:nvSpPr>
        <p:spPr>
          <a:xfrm>
            <a:off x="960120" y="2784143"/>
            <a:ext cx="5782586" cy="3433031"/>
          </a:xfrm>
        </p:spPr>
        <p:txBody>
          <a:bodyPr anchor="t">
            <a:normAutofit/>
          </a:bodyPr>
          <a:lstStyle/>
          <a:p>
            <a:pPr>
              <a:lnSpc>
                <a:spcPct val="91000"/>
              </a:lnSpc>
            </a:pPr>
            <a:r>
              <a:rPr lang="en-IN" sz="2200" b="1" u="sng" dirty="0"/>
              <a:t>DEV C++ IDE</a:t>
            </a:r>
          </a:p>
          <a:p>
            <a:pPr>
              <a:lnSpc>
                <a:spcPct val="91000"/>
              </a:lnSpc>
            </a:pPr>
            <a:r>
              <a:rPr lang="en-US" sz="2200" dirty="0"/>
              <a:t>The IDE uses a MinGW port of GCC (GNU Compiler Collection) as its compiler. MinGW is a minimalist approach to write executables for Windows systems. Dev C++ is also usable with Cygwin or any other GCC-based compiler. It was first built in Delphi and was upgraded using Delphi’s latest version.</a:t>
            </a:r>
            <a:endParaRPr lang="en-IN" sz="2200" b="1" u="sng" dirty="0"/>
          </a:p>
        </p:txBody>
      </p:sp>
      <p:pic>
        <p:nvPicPr>
          <p:cNvPr id="4" name="Picture 3">
            <a:extLst>
              <a:ext uri="{FF2B5EF4-FFF2-40B4-BE49-F238E27FC236}">
                <a16:creationId xmlns:a16="http://schemas.microsoft.com/office/drawing/2014/main" id="{A4F861BD-8D48-92F2-6A4E-DC3E6ADE971E}"/>
              </a:ext>
            </a:extLst>
          </p:cNvPr>
          <p:cNvPicPr>
            <a:picLocks noChangeAspect="1"/>
          </p:cNvPicPr>
          <p:nvPr/>
        </p:nvPicPr>
        <p:blipFill>
          <a:blip r:embed="rId2"/>
          <a:stretch>
            <a:fillRect/>
          </a:stretch>
        </p:blipFill>
        <p:spPr>
          <a:xfrm>
            <a:off x="8835390" y="2784143"/>
            <a:ext cx="2609850" cy="2609850"/>
          </a:xfrm>
          <a:prstGeom prst="rect">
            <a:avLst/>
          </a:prstGeom>
        </p:spPr>
      </p:pic>
    </p:spTree>
    <p:extLst>
      <p:ext uri="{BB962C8B-B14F-4D97-AF65-F5344CB8AC3E}">
        <p14:creationId xmlns:p14="http://schemas.microsoft.com/office/powerpoint/2010/main" val="1289067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60DD5A-9DE4-D8BB-610A-334B50CCFFC3}"/>
              </a:ext>
            </a:extLst>
          </p:cNvPr>
          <p:cNvSpPr>
            <a:spLocks noGrp="1"/>
          </p:cNvSpPr>
          <p:nvPr>
            <p:ph type="title"/>
          </p:nvPr>
        </p:nvSpPr>
        <p:spPr>
          <a:xfrm>
            <a:off x="960120" y="317814"/>
            <a:ext cx="10268712" cy="1700784"/>
          </a:xfrm>
        </p:spPr>
        <p:txBody>
          <a:bodyPr>
            <a:normAutofit/>
          </a:bodyPr>
          <a:lstStyle/>
          <a:p>
            <a:r>
              <a:rPr lang="en-IN" sz="6100"/>
              <a:t>Tools and technology used</a:t>
            </a:r>
          </a:p>
        </p:txBody>
      </p:sp>
      <p:sp>
        <p:nvSpPr>
          <p:cNvPr id="3" name="Content Placeholder 2">
            <a:extLst>
              <a:ext uri="{FF2B5EF4-FFF2-40B4-BE49-F238E27FC236}">
                <a16:creationId xmlns:a16="http://schemas.microsoft.com/office/drawing/2014/main" id="{263041C5-9DD1-576A-0687-EB9E5EEA56FA}"/>
              </a:ext>
            </a:extLst>
          </p:cNvPr>
          <p:cNvSpPr>
            <a:spLocks noGrp="1"/>
          </p:cNvSpPr>
          <p:nvPr>
            <p:ph idx="1"/>
          </p:nvPr>
        </p:nvSpPr>
        <p:spPr>
          <a:xfrm>
            <a:off x="960120" y="2784143"/>
            <a:ext cx="5782586" cy="3433031"/>
          </a:xfrm>
        </p:spPr>
        <p:txBody>
          <a:bodyPr anchor="t">
            <a:normAutofit/>
          </a:bodyPr>
          <a:lstStyle/>
          <a:p>
            <a:pPr>
              <a:lnSpc>
                <a:spcPct val="91000"/>
              </a:lnSpc>
            </a:pPr>
            <a:r>
              <a:rPr lang="en-IN" sz="2200" b="1" u="sng" dirty="0"/>
              <a:t>CMD</a:t>
            </a:r>
            <a:endParaRPr lang="en-IN" sz="2200" dirty="0"/>
          </a:p>
          <a:p>
            <a:pPr>
              <a:lnSpc>
                <a:spcPct val="91000"/>
              </a:lnSpc>
            </a:pPr>
            <a:r>
              <a:rPr lang="en-US" sz="2200" dirty="0"/>
              <a:t>Command Prompt, also known as cmd.exe or </a:t>
            </a:r>
            <a:r>
              <a:rPr lang="en-US" sz="2200" dirty="0" err="1"/>
              <a:t>cmd</a:t>
            </a:r>
            <a:r>
              <a:rPr lang="en-US" sz="2200" dirty="0"/>
              <a:t>, is the default command-line interpreter for the OS </a:t>
            </a:r>
            <a:r>
              <a:rPr lang="en-US" sz="2200" dirty="0" err="1"/>
              <a:t>ArcaOS</a:t>
            </a:r>
            <a:r>
              <a:rPr lang="en-US" sz="2200" dirty="0"/>
              <a:t>, Microsoft Windows (Windows NT family and Windows CE family), and </a:t>
            </a:r>
            <a:r>
              <a:rPr lang="en-US" sz="2200" dirty="0" err="1"/>
              <a:t>ReactOS</a:t>
            </a:r>
            <a:r>
              <a:rPr lang="en-US" sz="2200" dirty="0"/>
              <a:t> operating systems. On Windows CE. , It is referred to as the Command Processor Shell. </a:t>
            </a:r>
            <a:endParaRPr lang="en-IN" sz="2200" dirty="0"/>
          </a:p>
        </p:txBody>
      </p:sp>
      <p:pic>
        <p:nvPicPr>
          <p:cNvPr id="4" name="Picture 3">
            <a:extLst>
              <a:ext uri="{FF2B5EF4-FFF2-40B4-BE49-F238E27FC236}">
                <a16:creationId xmlns:a16="http://schemas.microsoft.com/office/drawing/2014/main" id="{13DA0897-55CD-86EA-8B8F-42F3B47CDD21}"/>
              </a:ext>
            </a:extLst>
          </p:cNvPr>
          <p:cNvPicPr>
            <a:picLocks noChangeAspect="1"/>
          </p:cNvPicPr>
          <p:nvPr/>
        </p:nvPicPr>
        <p:blipFill>
          <a:blip r:embed="rId2"/>
          <a:stretch>
            <a:fillRect/>
          </a:stretch>
        </p:blipFill>
        <p:spPr>
          <a:xfrm>
            <a:off x="8662034" y="2851698"/>
            <a:ext cx="2066925" cy="1741314"/>
          </a:xfrm>
          <a:prstGeom prst="rect">
            <a:avLst/>
          </a:prstGeom>
        </p:spPr>
      </p:pic>
    </p:spTree>
    <p:extLst>
      <p:ext uri="{BB962C8B-B14F-4D97-AF65-F5344CB8AC3E}">
        <p14:creationId xmlns:p14="http://schemas.microsoft.com/office/powerpoint/2010/main" val="1503782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84E3D6-0361-1A3B-0255-502B59E2EE2D}"/>
              </a:ext>
            </a:extLst>
          </p:cNvPr>
          <p:cNvSpPr>
            <a:spLocks noGrp="1"/>
          </p:cNvSpPr>
          <p:nvPr>
            <p:ph type="title"/>
          </p:nvPr>
        </p:nvSpPr>
        <p:spPr>
          <a:xfrm>
            <a:off x="960120" y="317814"/>
            <a:ext cx="10268712" cy="1700784"/>
          </a:xfrm>
        </p:spPr>
        <p:txBody>
          <a:bodyPr>
            <a:normAutofit/>
          </a:bodyPr>
          <a:lstStyle/>
          <a:p>
            <a:r>
              <a:rPr lang="en-IN" sz="6100"/>
              <a:t>Tools and technology used</a:t>
            </a:r>
          </a:p>
        </p:txBody>
      </p:sp>
      <p:sp>
        <p:nvSpPr>
          <p:cNvPr id="3" name="Content Placeholder 2">
            <a:extLst>
              <a:ext uri="{FF2B5EF4-FFF2-40B4-BE49-F238E27FC236}">
                <a16:creationId xmlns:a16="http://schemas.microsoft.com/office/drawing/2014/main" id="{065F45B9-8A25-7294-B8EE-37418AAF10E5}"/>
              </a:ext>
            </a:extLst>
          </p:cNvPr>
          <p:cNvSpPr>
            <a:spLocks noGrp="1"/>
          </p:cNvSpPr>
          <p:nvPr>
            <p:ph idx="1"/>
          </p:nvPr>
        </p:nvSpPr>
        <p:spPr>
          <a:xfrm>
            <a:off x="960120" y="2784143"/>
            <a:ext cx="5782586" cy="3433031"/>
          </a:xfrm>
        </p:spPr>
        <p:txBody>
          <a:bodyPr anchor="t">
            <a:normAutofit/>
          </a:bodyPr>
          <a:lstStyle/>
          <a:p>
            <a:pPr>
              <a:lnSpc>
                <a:spcPct val="91000"/>
              </a:lnSpc>
            </a:pPr>
            <a:r>
              <a:rPr lang="en-IN" sz="2400" b="1" u="sng" dirty="0"/>
              <a:t>C++</a:t>
            </a:r>
          </a:p>
          <a:p>
            <a:pPr>
              <a:lnSpc>
                <a:spcPct val="91000"/>
              </a:lnSpc>
            </a:pPr>
            <a:r>
              <a:rPr lang="en-US" sz="2200" b="1" i="0" dirty="0">
                <a:effectLst/>
                <a:latin typeface="Franklin Gothic Medium (Body)"/>
              </a:rPr>
              <a:t>C++ is a cross-platform language that can be used to create high-performance applications. C++ was developed by Bjarne </a:t>
            </a:r>
            <a:r>
              <a:rPr lang="en-US" sz="2200" b="1" i="0" dirty="0" err="1">
                <a:effectLst/>
                <a:latin typeface="Franklin Gothic Medium (Body)"/>
              </a:rPr>
              <a:t>Stroustrup</a:t>
            </a:r>
            <a:r>
              <a:rPr lang="en-US" sz="2200" b="1" i="0" dirty="0">
                <a:effectLst/>
                <a:latin typeface="Franklin Gothic Medium (Body)"/>
              </a:rPr>
              <a:t>, as an extension to the C language. C++ gives programmers a high level of control over system resources and memory. C++ is one of the world's most popular programming languages</a:t>
            </a:r>
            <a:endParaRPr lang="en-IN" sz="2200" dirty="0"/>
          </a:p>
        </p:txBody>
      </p:sp>
      <p:pic>
        <p:nvPicPr>
          <p:cNvPr id="3074" name="Picture 2" descr="Image result for c++ icon">
            <a:extLst>
              <a:ext uri="{FF2B5EF4-FFF2-40B4-BE49-F238E27FC236}">
                <a16:creationId xmlns:a16="http://schemas.microsoft.com/office/drawing/2014/main" id="{A1439A11-8F42-231E-E8F5-8FC7F0337A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7234" y="3007994"/>
            <a:ext cx="2673478" cy="2673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0672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682D04-BF1E-BE37-99BB-D403F69CC330}"/>
              </a:ext>
            </a:extLst>
          </p:cNvPr>
          <p:cNvSpPr>
            <a:spLocks noGrp="1"/>
          </p:cNvSpPr>
          <p:nvPr>
            <p:ph type="title"/>
          </p:nvPr>
        </p:nvSpPr>
        <p:spPr>
          <a:xfrm>
            <a:off x="960120" y="317814"/>
            <a:ext cx="10268712" cy="1700784"/>
          </a:xfrm>
        </p:spPr>
        <p:txBody>
          <a:bodyPr>
            <a:normAutofit/>
          </a:bodyPr>
          <a:lstStyle/>
          <a:p>
            <a:r>
              <a:rPr lang="en-IN" dirty="0"/>
              <a:t>Training period</a:t>
            </a:r>
          </a:p>
        </p:txBody>
      </p:sp>
      <p:sp>
        <p:nvSpPr>
          <p:cNvPr id="3" name="Content Placeholder 2">
            <a:extLst>
              <a:ext uri="{FF2B5EF4-FFF2-40B4-BE49-F238E27FC236}">
                <a16:creationId xmlns:a16="http://schemas.microsoft.com/office/drawing/2014/main" id="{BCC24DA1-67D9-7F98-4300-73D6A2454BED}"/>
              </a:ext>
            </a:extLst>
          </p:cNvPr>
          <p:cNvSpPr>
            <a:spLocks noGrp="1"/>
          </p:cNvSpPr>
          <p:nvPr>
            <p:ph idx="1"/>
          </p:nvPr>
        </p:nvSpPr>
        <p:spPr>
          <a:xfrm>
            <a:off x="960120" y="2784143"/>
            <a:ext cx="5782586" cy="3433031"/>
          </a:xfrm>
        </p:spPr>
        <p:txBody>
          <a:bodyPr anchor="t">
            <a:normAutofit/>
          </a:bodyPr>
          <a:lstStyle/>
          <a:p>
            <a:pPr>
              <a:lnSpc>
                <a:spcPct val="91000"/>
              </a:lnSpc>
            </a:pPr>
            <a:r>
              <a:rPr lang="en-US" sz="1800" dirty="0"/>
              <a:t>During the training period, my main job was to learn about the course content which is Data Structure and Algorithm using C++ as the programming language and to practically implement these concepts. So, to implement it practically, I had to develop a project based on these things:</a:t>
            </a:r>
          </a:p>
          <a:p>
            <a:pPr>
              <a:lnSpc>
                <a:spcPct val="91000"/>
              </a:lnSpc>
            </a:pPr>
            <a:r>
              <a:rPr lang="en-US" sz="1800" dirty="0"/>
              <a:t>Setting up the things</a:t>
            </a:r>
          </a:p>
          <a:p>
            <a:pPr>
              <a:lnSpc>
                <a:spcPct val="91000"/>
              </a:lnSpc>
            </a:pPr>
            <a:r>
              <a:rPr lang="en-US" sz="1800" dirty="0"/>
              <a:t>Ordering the content</a:t>
            </a:r>
          </a:p>
          <a:p>
            <a:pPr>
              <a:lnSpc>
                <a:spcPct val="91000"/>
              </a:lnSpc>
            </a:pPr>
            <a:r>
              <a:rPr lang="en-US" sz="1800" dirty="0"/>
              <a:t>Designing phase</a:t>
            </a:r>
          </a:p>
          <a:p>
            <a:pPr>
              <a:lnSpc>
                <a:spcPct val="91000"/>
              </a:lnSpc>
            </a:pPr>
            <a:r>
              <a:rPr lang="en-IN" sz="1800" dirty="0"/>
              <a:t>Folder Structuring</a:t>
            </a:r>
          </a:p>
        </p:txBody>
      </p:sp>
      <p:pic>
        <p:nvPicPr>
          <p:cNvPr id="5" name="Picture 4">
            <a:extLst>
              <a:ext uri="{FF2B5EF4-FFF2-40B4-BE49-F238E27FC236}">
                <a16:creationId xmlns:a16="http://schemas.microsoft.com/office/drawing/2014/main" id="{6653308B-1E21-54EA-4220-33D84BAE4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3136" y="3031888"/>
            <a:ext cx="4012870" cy="3005779"/>
          </a:xfrm>
          <a:prstGeom prst="rect">
            <a:avLst/>
          </a:prstGeom>
        </p:spPr>
      </p:pic>
    </p:spTree>
    <p:extLst>
      <p:ext uri="{BB962C8B-B14F-4D97-AF65-F5344CB8AC3E}">
        <p14:creationId xmlns:p14="http://schemas.microsoft.com/office/powerpoint/2010/main" val="110348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FC7651-EDFF-8A46-B7AD-07001120BCD0}"/>
              </a:ext>
            </a:extLst>
          </p:cNvPr>
          <p:cNvSpPr>
            <a:spLocks noGrp="1"/>
          </p:cNvSpPr>
          <p:nvPr>
            <p:ph type="title"/>
          </p:nvPr>
        </p:nvSpPr>
        <p:spPr>
          <a:xfrm>
            <a:off x="960120" y="317814"/>
            <a:ext cx="10268712" cy="1700784"/>
          </a:xfrm>
        </p:spPr>
        <p:txBody>
          <a:bodyPr>
            <a:normAutofit/>
          </a:bodyPr>
          <a:lstStyle/>
          <a:p>
            <a:r>
              <a:rPr lang="en-IN" dirty="0"/>
              <a:t>Project</a:t>
            </a:r>
          </a:p>
        </p:txBody>
      </p:sp>
      <p:sp>
        <p:nvSpPr>
          <p:cNvPr id="14" name="Content Placeholder 2">
            <a:extLst>
              <a:ext uri="{FF2B5EF4-FFF2-40B4-BE49-F238E27FC236}">
                <a16:creationId xmlns:a16="http://schemas.microsoft.com/office/drawing/2014/main" id="{0C906727-156D-CF76-D2F6-AADDDA64A8C6}"/>
              </a:ext>
            </a:extLst>
          </p:cNvPr>
          <p:cNvSpPr>
            <a:spLocks noGrp="1"/>
          </p:cNvSpPr>
          <p:nvPr>
            <p:ph idx="1"/>
          </p:nvPr>
        </p:nvSpPr>
        <p:spPr>
          <a:xfrm>
            <a:off x="5296241" y="2782058"/>
            <a:ext cx="5932591" cy="3274183"/>
          </a:xfrm>
        </p:spPr>
        <p:txBody>
          <a:bodyPr anchor="ctr">
            <a:normAutofit/>
          </a:bodyPr>
          <a:lstStyle/>
          <a:p>
            <a:r>
              <a:rPr lang="en-US" dirty="0"/>
              <a:t>The project is a Contact List program implemented using fundamental C++ and DSA. Project title is “CONTACT LIST". As the name suggests it helps you store and access your contact cards easily and even on computers.</a:t>
            </a:r>
            <a:endParaRPr lang="en-IN" dirty="0"/>
          </a:p>
        </p:txBody>
      </p:sp>
      <p:pic>
        <p:nvPicPr>
          <p:cNvPr id="3" name="Picture 2">
            <a:extLst>
              <a:ext uri="{FF2B5EF4-FFF2-40B4-BE49-F238E27FC236}">
                <a16:creationId xmlns:a16="http://schemas.microsoft.com/office/drawing/2014/main" id="{357BB70F-2AC0-AA21-BFEA-2C2ACEE21E1B}"/>
              </a:ext>
            </a:extLst>
          </p:cNvPr>
          <p:cNvPicPr>
            <a:picLocks noChangeAspect="1"/>
          </p:cNvPicPr>
          <p:nvPr/>
        </p:nvPicPr>
        <p:blipFill>
          <a:blip r:embed="rId2"/>
          <a:stretch>
            <a:fillRect/>
          </a:stretch>
        </p:blipFill>
        <p:spPr>
          <a:xfrm>
            <a:off x="1447802" y="2975751"/>
            <a:ext cx="2886795" cy="2886795"/>
          </a:xfrm>
          <a:prstGeom prst="rect">
            <a:avLst/>
          </a:prstGeom>
        </p:spPr>
      </p:pic>
      <p:pic>
        <p:nvPicPr>
          <p:cNvPr id="5" name="Picture 4">
            <a:extLst>
              <a:ext uri="{FF2B5EF4-FFF2-40B4-BE49-F238E27FC236}">
                <a16:creationId xmlns:a16="http://schemas.microsoft.com/office/drawing/2014/main" id="{34CCFC73-D2E2-E171-E376-83E9048FD6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7235" y="183266"/>
            <a:ext cx="5542359" cy="1969879"/>
          </a:xfrm>
          <a:prstGeom prst="rect">
            <a:avLst/>
          </a:prstGeom>
        </p:spPr>
      </p:pic>
    </p:spTree>
    <p:extLst>
      <p:ext uri="{BB962C8B-B14F-4D97-AF65-F5344CB8AC3E}">
        <p14:creationId xmlns:p14="http://schemas.microsoft.com/office/powerpoint/2010/main" val="1506448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5">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71B995-585B-077C-1AFF-8163980A8E9E}"/>
              </a:ext>
            </a:extLst>
          </p:cNvPr>
          <p:cNvSpPr>
            <a:spLocks noGrp="1"/>
          </p:cNvSpPr>
          <p:nvPr>
            <p:ph type="title"/>
          </p:nvPr>
        </p:nvSpPr>
        <p:spPr>
          <a:xfrm>
            <a:off x="960120" y="317814"/>
            <a:ext cx="10268712" cy="1700784"/>
          </a:xfrm>
        </p:spPr>
        <p:txBody>
          <a:bodyPr>
            <a:normAutofit/>
          </a:bodyPr>
          <a:lstStyle/>
          <a:p>
            <a:r>
              <a:rPr lang="en-IN" sz="5600" dirty="0"/>
              <a:t>Program MAIN </a:t>
            </a:r>
            <a:r>
              <a:rPr lang="en-IN" sz="5600" dirty="0" err="1"/>
              <a:t>MenU</a:t>
            </a:r>
            <a:endParaRPr lang="en-IN" sz="5600" dirty="0"/>
          </a:p>
        </p:txBody>
      </p:sp>
      <p:sp>
        <p:nvSpPr>
          <p:cNvPr id="3" name="Content Placeholder 2">
            <a:extLst>
              <a:ext uri="{FF2B5EF4-FFF2-40B4-BE49-F238E27FC236}">
                <a16:creationId xmlns:a16="http://schemas.microsoft.com/office/drawing/2014/main" id="{F4C753E8-B5AD-933C-7DAB-EDD57E215E5D}"/>
              </a:ext>
            </a:extLst>
          </p:cNvPr>
          <p:cNvSpPr>
            <a:spLocks noGrp="1"/>
          </p:cNvSpPr>
          <p:nvPr>
            <p:ph idx="1"/>
          </p:nvPr>
        </p:nvSpPr>
        <p:spPr>
          <a:xfrm>
            <a:off x="960120" y="2587752"/>
            <a:ext cx="5869303" cy="3593592"/>
          </a:xfrm>
        </p:spPr>
        <p:txBody>
          <a:bodyPr>
            <a:normAutofit/>
          </a:bodyPr>
          <a:lstStyle/>
          <a:p>
            <a:pPr>
              <a:lnSpc>
                <a:spcPct val="91000"/>
              </a:lnSpc>
            </a:pPr>
            <a:r>
              <a:rPr lang="en-IN" sz="2000" dirty="0"/>
              <a:t> </a:t>
            </a:r>
          </a:p>
          <a:p>
            <a:pPr>
              <a:lnSpc>
                <a:spcPct val="91000"/>
              </a:lnSpc>
            </a:pPr>
            <a:r>
              <a:rPr lang="en-IN" sz="2000" dirty="0"/>
              <a:t>0. NEW CONTACT BOOK IS FORMED ON FIRST EXECUTION.</a:t>
            </a:r>
          </a:p>
          <a:p>
            <a:pPr>
              <a:lnSpc>
                <a:spcPct val="91000"/>
              </a:lnSpc>
            </a:pPr>
            <a:endParaRPr lang="en-IN" sz="2000" dirty="0"/>
          </a:p>
          <a:p>
            <a:pPr>
              <a:lnSpc>
                <a:spcPct val="91000"/>
              </a:lnSpc>
            </a:pPr>
            <a:endParaRPr lang="en-IN" sz="2000" dirty="0"/>
          </a:p>
          <a:p>
            <a:pPr>
              <a:lnSpc>
                <a:spcPct val="91000"/>
              </a:lnSpc>
            </a:pPr>
            <a:r>
              <a:rPr lang="en-IN" sz="2000" dirty="0"/>
              <a:t>1. MAIN MENU OF THE PROGRAM IS DISPLAYED WITH ALL THE COMMANDS INCLUDING ADD , EDIT , DELETE &amp; SEARCH.</a:t>
            </a:r>
          </a:p>
        </p:txBody>
      </p:sp>
      <p:pic>
        <p:nvPicPr>
          <p:cNvPr id="4" name="Picture 3">
            <a:extLst>
              <a:ext uri="{FF2B5EF4-FFF2-40B4-BE49-F238E27FC236}">
                <a16:creationId xmlns:a16="http://schemas.microsoft.com/office/drawing/2014/main" id="{175FA851-0BA3-0F54-05EF-FE27225932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9037" y="3682686"/>
            <a:ext cx="4286250" cy="2857500"/>
          </a:xfrm>
          <a:prstGeom prst="rect">
            <a:avLst/>
          </a:prstGeom>
        </p:spPr>
      </p:pic>
      <p:pic>
        <p:nvPicPr>
          <p:cNvPr id="5" name="Picture 4">
            <a:extLst>
              <a:ext uri="{FF2B5EF4-FFF2-40B4-BE49-F238E27FC236}">
                <a16:creationId xmlns:a16="http://schemas.microsoft.com/office/drawing/2014/main" id="{C4420B74-685A-801E-CDDE-827BC671A8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4988" y="2336412"/>
            <a:ext cx="2886075" cy="1123950"/>
          </a:xfrm>
          <a:prstGeom prst="rect">
            <a:avLst/>
          </a:prstGeom>
        </p:spPr>
      </p:pic>
    </p:spTree>
    <p:extLst>
      <p:ext uri="{BB962C8B-B14F-4D97-AF65-F5344CB8AC3E}">
        <p14:creationId xmlns:p14="http://schemas.microsoft.com/office/powerpoint/2010/main" val="1059518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D78F19-8217-FCC9-592D-C24A58F182BA}"/>
              </a:ext>
            </a:extLst>
          </p:cNvPr>
          <p:cNvSpPr>
            <a:spLocks noGrp="1"/>
          </p:cNvSpPr>
          <p:nvPr>
            <p:ph type="title"/>
          </p:nvPr>
        </p:nvSpPr>
        <p:spPr>
          <a:xfrm>
            <a:off x="960120" y="317814"/>
            <a:ext cx="10268712" cy="1700784"/>
          </a:xfrm>
        </p:spPr>
        <p:txBody>
          <a:bodyPr>
            <a:normAutofit/>
          </a:bodyPr>
          <a:lstStyle/>
          <a:p>
            <a:r>
              <a:rPr lang="en-IN" sz="5600" dirty="0"/>
              <a:t>Different commands Execution</a:t>
            </a:r>
          </a:p>
        </p:txBody>
      </p:sp>
      <p:sp>
        <p:nvSpPr>
          <p:cNvPr id="3" name="Content Placeholder 2">
            <a:extLst>
              <a:ext uri="{FF2B5EF4-FFF2-40B4-BE49-F238E27FC236}">
                <a16:creationId xmlns:a16="http://schemas.microsoft.com/office/drawing/2014/main" id="{833069FD-9055-EE1E-C2BB-128CF1C7100C}"/>
              </a:ext>
            </a:extLst>
          </p:cNvPr>
          <p:cNvSpPr>
            <a:spLocks noGrp="1"/>
          </p:cNvSpPr>
          <p:nvPr>
            <p:ph idx="1"/>
          </p:nvPr>
        </p:nvSpPr>
        <p:spPr>
          <a:xfrm>
            <a:off x="209417" y="2402241"/>
            <a:ext cx="5534436" cy="3774154"/>
          </a:xfrm>
        </p:spPr>
        <p:txBody>
          <a:bodyPr>
            <a:normAutofit lnSpcReduction="10000"/>
          </a:bodyPr>
          <a:lstStyle/>
          <a:p>
            <a:pPr>
              <a:lnSpc>
                <a:spcPct val="91000"/>
              </a:lnSpc>
            </a:pPr>
            <a:r>
              <a:rPr lang="en-IN" sz="2800" dirty="0"/>
              <a:t> 2. EDIT COMMAND SUCCESSFUL WHEN CONTACT IS THERE IN LIST.</a:t>
            </a:r>
          </a:p>
          <a:p>
            <a:pPr>
              <a:lnSpc>
                <a:spcPct val="91000"/>
              </a:lnSpc>
            </a:pPr>
            <a:endParaRPr lang="en-IN" sz="2800" dirty="0"/>
          </a:p>
          <a:p>
            <a:pPr>
              <a:lnSpc>
                <a:spcPct val="91000"/>
              </a:lnSpc>
            </a:pPr>
            <a:endParaRPr lang="en-IN" sz="2800" dirty="0"/>
          </a:p>
          <a:p>
            <a:pPr>
              <a:lnSpc>
                <a:spcPct val="91000"/>
              </a:lnSpc>
            </a:pPr>
            <a:r>
              <a:rPr lang="en-IN" sz="2800" dirty="0"/>
              <a:t>3. DELETE COMMAND SUCCESSFUL WHEN CONTACT IS THERE IN LIST.</a:t>
            </a:r>
          </a:p>
          <a:p>
            <a:pPr>
              <a:lnSpc>
                <a:spcPct val="91000"/>
              </a:lnSpc>
            </a:pPr>
            <a:endParaRPr lang="en-IN" sz="2800" dirty="0"/>
          </a:p>
        </p:txBody>
      </p:sp>
      <p:pic>
        <p:nvPicPr>
          <p:cNvPr id="6" name="Picture 5">
            <a:extLst>
              <a:ext uri="{FF2B5EF4-FFF2-40B4-BE49-F238E27FC236}">
                <a16:creationId xmlns:a16="http://schemas.microsoft.com/office/drawing/2014/main" id="{F480439F-DFD6-595E-4626-6D7E06F235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1337" y="2402241"/>
            <a:ext cx="2830149" cy="2537669"/>
          </a:xfrm>
          <a:prstGeom prst="rect">
            <a:avLst/>
          </a:prstGeom>
        </p:spPr>
      </p:pic>
      <p:pic>
        <p:nvPicPr>
          <p:cNvPr id="8" name="Picture 7">
            <a:extLst>
              <a:ext uri="{FF2B5EF4-FFF2-40B4-BE49-F238E27FC236}">
                <a16:creationId xmlns:a16="http://schemas.microsoft.com/office/drawing/2014/main" id="{1FEC8103-44EE-626E-7F69-9DF0190418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4873" y="4092659"/>
            <a:ext cx="3267473" cy="2226366"/>
          </a:xfrm>
          <a:prstGeom prst="rect">
            <a:avLst/>
          </a:prstGeom>
        </p:spPr>
      </p:pic>
    </p:spTree>
    <p:extLst>
      <p:ext uri="{BB962C8B-B14F-4D97-AF65-F5344CB8AC3E}">
        <p14:creationId xmlns:p14="http://schemas.microsoft.com/office/powerpoint/2010/main" val="3731840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D2DE66-58B0-FD8A-2D50-3F0281FF4303}"/>
              </a:ext>
            </a:extLst>
          </p:cNvPr>
          <p:cNvSpPr>
            <a:spLocks noGrp="1"/>
          </p:cNvSpPr>
          <p:nvPr>
            <p:ph type="title"/>
          </p:nvPr>
        </p:nvSpPr>
        <p:spPr>
          <a:xfrm>
            <a:off x="960120" y="317814"/>
            <a:ext cx="10268712" cy="1700784"/>
          </a:xfrm>
        </p:spPr>
        <p:txBody>
          <a:bodyPr>
            <a:normAutofit/>
          </a:bodyPr>
          <a:lstStyle/>
          <a:p>
            <a:r>
              <a:rPr lang="en-IN" sz="5600" dirty="0"/>
              <a:t>Different commands Execution</a:t>
            </a:r>
          </a:p>
        </p:txBody>
      </p:sp>
      <p:sp>
        <p:nvSpPr>
          <p:cNvPr id="3" name="Content Placeholder 2">
            <a:extLst>
              <a:ext uri="{FF2B5EF4-FFF2-40B4-BE49-F238E27FC236}">
                <a16:creationId xmlns:a16="http://schemas.microsoft.com/office/drawing/2014/main" id="{926A6A79-D2D2-0D84-5D75-DA5C68FB0B10}"/>
              </a:ext>
            </a:extLst>
          </p:cNvPr>
          <p:cNvSpPr>
            <a:spLocks noGrp="1"/>
          </p:cNvSpPr>
          <p:nvPr>
            <p:ph idx="1"/>
          </p:nvPr>
        </p:nvSpPr>
        <p:spPr>
          <a:xfrm>
            <a:off x="960120" y="2587752"/>
            <a:ext cx="5869303" cy="3593592"/>
          </a:xfrm>
        </p:spPr>
        <p:txBody>
          <a:bodyPr>
            <a:normAutofit/>
          </a:bodyPr>
          <a:lstStyle/>
          <a:p>
            <a:pPr>
              <a:lnSpc>
                <a:spcPct val="91000"/>
              </a:lnSpc>
            </a:pPr>
            <a:r>
              <a:rPr lang="en-IN" sz="2400" dirty="0"/>
              <a:t> 4.1. DELETE COMMAND RUNS FINE WHEN NO CONTACT IS THERE IN LIST WITH GIVEN NAME/NUMBER.</a:t>
            </a:r>
          </a:p>
          <a:p>
            <a:pPr>
              <a:lnSpc>
                <a:spcPct val="91000"/>
              </a:lnSpc>
            </a:pPr>
            <a:endParaRPr lang="en-IN" sz="2400" dirty="0"/>
          </a:p>
          <a:p>
            <a:pPr>
              <a:lnSpc>
                <a:spcPct val="91000"/>
              </a:lnSpc>
            </a:pPr>
            <a:endParaRPr lang="en-IN" sz="2400" dirty="0"/>
          </a:p>
          <a:p>
            <a:pPr>
              <a:lnSpc>
                <a:spcPct val="91000"/>
              </a:lnSpc>
            </a:pPr>
            <a:r>
              <a:rPr lang="en-IN" sz="2400" dirty="0"/>
              <a:t>4.2. DELETE COMMAND SUCCESSFUL WHEN  CONTACT IS THERE IN LIST WITH GIVEN NAME/NUMBER.</a:t>
            </a:r>
          </a:p>
          <a:p>
            <a:pPr>
              <a:lnSpc>
                <a:spcPct val="91000"/>
              </a:lnSpc>
            </a:pPr>
            <a:endParaRPr lang="en-IN" sz="2400" dirty="0"/>
          </a:p>
        </p:txBody>
      </p:sp>
      <p:pic>
        <p:nvPicPr>
          <p:cNvPr id="4" name="Picture 3">
            <a:extLst>
              <a:ext uri="{FF2B5EF4-FFF2-40B4-BE49-F238E27FC236}">
                <a16:creationId xmlns:a16="http://schemas.microsoft.com/office/drawing/2014/main" id="{A3992078-CA97-47D1-0FCB-7EF72F388C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7192" y="2336412"/>
            <a:ext cx="3990975" cy="1800225"/>
          </a:xfrm>
          <a:prstGeom prst="rect">
            <a:avLst/>
          </a:prstGeom>
        </p:spPr>
      </p:pic>
      <p:pic>
        <p:nvPicPr>
          <p:cNvPr id="6" name="Picture 5">
            <a:extLst>
              <a:ext uri="{FF2B5EF4-FFF2-40B4-BE49-F238E27FC236}">
                <a16:creationId xmlns:a16="http://schemas.microsoft.com/office/drawing/2014/main" id="{22122095-6432-40EA-FBF6-CF36435919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6241" y="4384548"/>
            <a:ext cx="3952875" cy="2105025"/>
          </a:xfrm>
          <a:prstGeom prst="rect">
            <a:avLst/>
          </a:prstGeom>
        </p:spPr>
      </p:pic>
    </p:spTree>
    <p:extLst>
      <p:ext uri="{BB962C8B-B14F-4D97-AF65-F5344CB8AC3E}">
        <p14:creationId xmlns:p14="http://schemas.microsoft.com/office/powerpoint/2010/main" val="1272168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0">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B258B9-281F-D115-A596-D2D7AEB641C1}"/>
              </a:ext>
            </a:extLst>
          </p:cNvPr>
          <p:cNvSpPr>
            <a:spLocks noGrp="1"/>
          </p:cNvSpPr>
          <p:nvPr>
            <p:ph type="title"/>
          </p:nvPr>
        </p:nvSpPr>
        <p:spPr>
          <a:xfrm>
            <a:off x="223936" y="513185"/>
            <a:ext cx="4433410" cy="5701348"/>
          </a:xfrm>
        </p:spPr>
        <p:txBody>
          <a:bodyPr>
            <a:normAutofit/>
          </a:bodyPr>
          <a:lstStyle/>
          <a:p>
            <a:r>
              <a:rPr lang="en-IN" dirty="0"/>
              <a:t>Outline</a:t>
            </a:r>
          </a:p>
        </p:txBody>
      </p:sp>
      <p:graphicFrame>
        <p:nvGraphicFramePr>
          <p:cNvPr id="15" name="Content Placeholder 2">
            <a:extLst>
              <a:ext uri="{FF2B5EF4-FFF2-40B4-BE49-F238E27FC236}">
                <a16:creationId xmlns:a16="http://schemas.microsoft.com/office/drawing/2014/main" id="{22998663-2646-0B73-B99B-3E055B948516}"/>
              </a:ext>
            </a:extLst>
          </p:cNvPr>
          <p:cNvGraphicFramePr>
            <a:graphicFrameLocks noGrp="1"/>
          </p:cNvGraphicFramePr>
          <p:nvPr>
            <p:ph idx="1"/>
            <p:extLst>
              <p:ext uri="{D42A27DB-BD31-4B8C-83A1-F6EECF244321}">
                <p14:modId xmlns:p14="http://schemas.microsoft.com/office/powerpoint/2010/main" val="236231262"/>
              </p:ext>
            </p:extLst>
          </p:nvPr>
        </p:nvGraphicFramePr>
        <p:xfrm>
          <a:off x="5411638" y="643467"/>
          <a:ext cx="5816750" cy="5571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6352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16BFB7-095F-CBB3-D90F-E9C0A82CF03B}"/>
              </a:ext>
            </a:extLst>
          </p:cNvPr>
          <p:cNvSpPr>
            <a:spLocks noGrp="1"/>
          </p:cNvSpPr>
          <p:nvPr>
            <p:ph type="title"/>
          </p:nvPr>
        </p:nvSpPr>
        <p:spPr>
          <a:xfrm>
            <a:off x="960120" y="317814"/>
            <a:ext cx="10268712" cy="1700784"/>
          </a:xfrm>
        </p:spPr>
        <p:txBody>
          <a:bodyPr>
            <a:normAutofit/>
          </a:bodyPr>
          <a:lstStyle/>
          <a:p>
            <a:r>
              <a:rPr lang="en-IN" sz="5600" dirty="0"/>
              <a:t>Different commands Execution</a:t>
            </a:r>
          </a:p>
        </p:txBody>
      </p:sp>
      <p:sp>
        <p:nvSpPr>
          <p:cNvPr id="3" name="Content Placeholder 2">
            <a:extLst>
              <a:ext uri="{FF2B5EF4-FFF2-40B4-BE49-F238E27FC236}">
                <a16:creationId xmlns:a16="http://schemas.microsoft.com/office/drawing/2014/main" id="{8A6B0C7A-836C-1749-FAEB-84E6188C3E67}"/>
              </a:ext>
            </a:extLst>
          </p:cNvPr>
          <p:cNvSpPr>
            <a:spLocks noGrp="1"/>
          </p:cNvSpPr>
          <p:nvPr>
            <p:ph idx="1"/>
          </p:nvPr>
        </p:nvSpPr>
        <p:spPr>
          <a:xfrm>
            <a:off x="960120" y="2587752"/>
            <a:ext cx="5869303" cy="3593592"/>
          </a:xfrm>
        </p:spPr>
        <p:txBody>
          <a:bodyPr>
            <a:normAutofit lnSpcReduction="10000"/>
          </a:bodyPr>
          <a:lstStyle/>
          <a:p>
            <a:pPr>
              <a:lnSpc>
                <a:spcPct val="91000"/>
              </a:lnSpc>
            </a:pPr>
            <a:r>
              <a:rPr lang="en-IN" sz="2800" dirty="0"/>
              <a:t> 5. DISPLAY ALL COMMAND DISPLAYS ALL THE CONTACTS IN THE WHOLE LIST.</a:t>
            </a:r>
          </a:p>
          <a:p>
            <a:pPr>
              <a:lnSpc>
                <a:spcPct val="91000"/>
              </a:lnSpc>
            </a:pPr>
            <a:endParaRPr lang="en-IN" sz="2800" dirty="0"/>
          </a:p>
          <a:p>
            <a:pPr>
              <a:lnSpc>
                <a:spcPct val="91000"/>
              </a:lnSpc>
            </a:pPr>
            <a:endParaRPr lang="en-IN" sz="2800" dirty="0"/>
          </a:p>
          <a:p>
            <a:pPr>
              <a:lnSpc>
                <a:spcPct val="91000"/>
              </a:lnSpc>
            </a:pPr>
            <a:r>
              <a:rPr lang="en-IN" sz="2800" dirty="0"/>
              <a:t>6. DELETE COMMAND SUCCESSFUL AND EMPTIES THE WHOLE CONTACT LIST.</a:t>
            </a:r>
          </a:p>
        </p:txBody>
      </p:sp>
      <p:pic>
        <p:nvPicPr>
          <p:cNvPr id="4" name="Picture 3">
            <a:extLst>
              <a:ext uri="{FF2B5EF4-FFF2-40B4-BE49-F238E27FC236}">
                <a16:creationId xmlns:a16="http://schemas.microsoft.com/office/drawing/2014/main" id="{1821A1DF-AB04-EB35-8207-70CCD27E68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9111" y="2451413"/>
            <a:ext cx="3264771" cy="2264990"/>
          </a:xfrm>
          <a:prstGeom prst="rect">
            <a:avLst/>
          </a:prstGeom>
        </p:spPr>
      </p:pic>
      <p:pic>
        <p:nvPicPr>
          <p:cNvPr id="6" name="Picture 5">
            <a:extLst>
              <a:ext uri="{FF2B5EF4-FFF2-40B4-BE49-F238E27FC236}">
                <a16:creationId xmlns:a16="http://schemas.microsoft.com/office/drawing/2014/main" id="{E27EFCAB-6ACB-8661-1EA5-ED3CE82926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2032" y="4929951"/>
            <a:ext cx="3228975" cy="857250"/>
          </a:xfrm>
          <a:prstGeom prst="rect">
            <a:avLst/>
          </a:prstGeom>
        </p:spPr>
      </p:pic>
    </p:spTree>
    <p:extLst>
      <p:ext uri="{BB962C8B-B14F-4D97-AF65-F5344CB8AC3E}">
        <p14:creationId xmlns:p14="http://schemas.microsoft.com/office/powerpoint/2010/main" val="202998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486E5E-31D4-BF81-E80D-EB6078EF619D}"/>
              </a:ext>
            </a:extLst>
          </p:cNvPr>
          <p:cNvSpPr>
            <a:spLocks noGrp="1"/>
          </p:cNvSpPr>
          <p:nvPr>
            <p:ph type="title"/>
          </p:nvPr>
        </p:nvSpPr>
        <p:spPr>
          <a:xfrm>
            <a:off x="960120" y="317814"/>
            <a:ext cx="10268712" cy="1700784"/>
          </a:xfrm>
        </p:spPr>
        <p:txBody>
          <a:bodyPr>
            <a:normAutofit/>
          </a:bodyPr>
          <a:lstStyle/>
          <a:p>
            <a:r>
              <a:rPr lang="en-IN" sz="5600" dirty="0"/>
              <a:t>Different commands Execution</a:t>
            </a:r>
          </a:p>
        </p:txBody>
      </p:sp>
      <p:sp>
        <p:nvSpPr>
          <p:cNvPr id="3" name="Content Placeholder 2">
            <a:extLst>
              <a:ext uri="{FF2B5EF4-FFF2-40B4-BE49-F238E27FC236}">
                <a16:creationId xmlns:a16="http://schemas.microsoft.com/office/drawing/2014/main" id="{59CB27FF-C215-C05C-DCF7-F2E98497A699}"/>
              </a:ext>
            </a:extLst>
          </p:cNvPr>
          <p:cNvSpPr>
            <a:spLocks noGrp="1"/>
          </p:cNvSpPr>
          <p:nvPr>
            <p:ph idx="1"/>
          </p:nvPr>
        </p:nvSpPr>
        <p:spPr>
          <a:xfrm>
            <a:off x="960120" y="2784143"/>
            <a:ext cx="5782586" cy="3433031"/>
          </a:xfrm>
        </p:spPr>
        <p:txBody>
          <a:bodyPr anchor="t">
            <a:normAutofit/>
          </a:bodyPr>
          <a:lstStyle/>
          <a:p>
            <a:pPr>
              <a:lnSpc>
                <a:spcPct val="91000"/>
              </a:lnSpc>
            </a:pPr>
            <a:r>
              <a:rPr lang="en-IN" sz="2400" dirty="0"/>
              <a:t> 7. EXIT COMMAND STOPS THE PROGRAM EXECUTION AND ALL CHANGES ARE AUTOMATICALLY SAVED.</a:t>
            </a:r>
          </a:p>
          <a:p>
            <a:pPr>
              <a:lnSpc>
                <a:spcPct val="91000"/>
              </a:lnSpc>
            </a:pPr>
            <a:endParaRPr lang="en-IN" sz="2400" dirty="0"/>
          </a:p>
          <a:p>
            <a:pPr>
              <a:lnSpc>
                <a:spcPct val="91000"/>
              </a:lnSpc>
            </a:pPr>
            <a:endParaRPr lang="en-IN" sz="2400" dirty="0"/>
          </a:p>
          <a:p>
            <a:pPr>
              <a:lnSpc>
                <a:spcPct val="91000"/>
              </a:lnSpc>
            </a:pPr>
            <a:r>
              <a:rPr lang="en-IN" sz="2400" dirty="0"/>
              <a:t>8. WHEN A WRONG COMMAND IS GIVEN THEN IT ENQUIRES FOR ANOTHER COMMAND.</a:t>
            </a:r>
          </a:p>
        </p:txBody>
      </p:sp>
      <p:pic>
        <p:nvPicPr>
          <p:cNvPr id="4" name="Picture 3">
            <a:extLst>
              <a:ext uri="{FF2B5EF4-FFF2-40B4-BE49-F238E27FC236}">
                <a16:creationId xmlns:a16="http://schemas.microsoft.com/office/drawing/2014/main" id="{DB4B34CF-AD1D-1AB8-29FB-F852B3E7FC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4808" y="2784143"/>
            <a:ext cx="5125085" cy="1571625"/>
          </a:xfrm>
          <a:prstGeom prst="rect">
            <a:avLst/>
          </a:prstGeom>
        </p:spPr>
      </p:pic>
      <p:pic>
        <p:nvPicPr>
          <p:cNvPr id="6" name="Picture 5">
            <a:extLst>
              <a:ext uri="{FF2B5EF4-FFF2-40B4-BE49-F238E27FC236}">
                <a16:creationId xmlns:a16="http://schemas.microsoft.com/office/drawing/2014/main" id="{8461900D-F991-A7F0-AA6F-6D81B7220F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6139" y="4969956"/>
            <a:ext cx="4162425" cy="1057275"/>
          </a:xfrm>
          <a:prstGeom prst="rect">
            <a:avLst/>
          </a:prstGeom>
        </p:spPr>
      </p:pic>
    </p:spTree>
    <p:extLst>
      <p:ext uri="{BB962C8B-B14F-4D97-AF65-F5344CB8AC3E}">
        <p14:creationId xmlns:p14="http://schemas.microsoft.com/office/powerpoint/2010/main" val="29924203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C8F817-F2B7-A886-92CB-EFB5F49B28D5}"/>
              </a:ext>
            </a:extLst>
          </p:cNvPr>
          <p:cNvSpPr>
            <a:spLocks noGrp="1"/>
          </p:cNvSpPr>
          <p:nvPr>
            <p:ph type="title"/>
          </p:nvPr>
        </p:nvSpPr>
        <p:spPr>
          <a:xfrm>
            <a:off x="960120" y="317814"/>
            <a:ext cx="10268712" cy="1700784"/>
          </a:xfrm>
        </p:spPr>
        <p:txBody>
          <a:bodyPr>
            <a:normAutofit/>
          </a:bodyPr>
          <a:lstStyle/>
          <a:p>
            <a:r>
              <a:rPr lang="en-IN" dirty="0"/>
              <a:t>Conclusion</a:t>
            </a:r>
          </a:p>
        </p:txBody>
      </p:sp>
      <p:sp>
        <p:nvSpPr>
          <p:cNvPr id="3" name="Content Placeholder 2">
            <a:extLst>
              <a:ext uri="{FF2B5EF4-FFF2-40B4-BE49-F238E27FC236}">
                <a16:creationId xmlns:a16="http://schemas.microsoft.com/office/drawing/2014/main" id="{F3631A59-F674-85CD-FBF1-D91CE7F84195}"/>
              </a:ext>
            </a:extLst>
          </p:cNvPr>
          <p:cNvSpPr>
            <a:spLocks noGrp="1"/>
          </p:cNvSpPr>
          <p:nvPr>
            <p:ph idx="1"/>
          </p:nvPr>
        </p:nvSpPr>
        <p:spPr>
          <a:xfrm>
            <a:off x="960120" y="2587752"/>
            <a:ext cx="5869303" cy="3593592"/>
          </a:xfrm>
        </p:spPr>
        <p:txBody>
          <a:bodyPr>
            <a:normAutofit/>
          </a:bodyPr>
          <a:lstStyle/>
          <a:p>
            <a:pPr>
              <a:lnSpc>
                <a:spcPct val="91000"/>
              </a:lnSpc>
            </a:pPr>
            <a:r>
              <a:rPr lang="en-US" sz="2200" dirty="0"/>
              <a:t>Hence, after completing the training for Data Structure and Algorithm Course sufficient knowledge was gained to implement the concept of making own contact list program via various data structures and algorithms. The program was successfully made and achieved all the set objectives while also providing some real-life experience on how to solve real world problems using C++ programming language. Thus, the project was a success.</a:t>
            </a:r>
            <a:endParaRPr lang="en-IN" sz="2200" dirty="0"/>
          </a:p>
        </p:txBody>
      </p:sp>
      <p:pic>
        <p:nvPicPr>
          <p:cNvPr id="5" name="Picture 4" descr="Icon&#10;&#10;Description automatically generated">
            <a:extLst>
              <a:ext uri="{FF2B5EF4-FFF2-40B4-BE49-F238E27FC236}">
                <a16:creationId xmlns:a16="http://schemas.microsoft.com/office/drawing/2014/main" id="{0E433BC8-BA90-2CF9-1EA3-AD72CFF2D978}"/>
              </a:ext>
            </a:extLst>
          </p:cNvPr>
          <p:cNvPicPr>
            <a:picLocks noChangeAspect="1"/>
          </p:cNvPicPr>
          <p:nvPr/>
        </p:nvPicPr>
        <p:blipFill rotWithShape="1">
          <a:blip r:embed="rId2">
            <a:extLst>
              <a:ext uri="{28A0092B-C50C-407E-A947-70E740481C1C}">
                <a14:useLocalDpi xmlns:a14="http://schemas.microsoft.com/office/drawing/2010/main" val="0"/>
              </a:ext>
            </a:extLst>
          </a:blip>
          <a:srcRect t="152" r="1" b="1166"/>
          <a:stretch/>
        </p:blipFill>
        <p:spPr>
          <a:xfrm>
            <a:off x="7537704" y="2264989"/>
            <a:ext cx="4654296" cy="4593011"/>
          </a:xfrm>
          <a:prstGeom prst="rect">
            <a:avLst/>
          </a:prstGeom>
        </p:spPr>
      </p:pic>
    </p:spTree>
    <p:extLst>
      <p:ext uri="{BB962C8B-B14F-4D97-AF65-F5344CB8AC3E}">
        <p14:creationId xmlns:p14="http://schemas.microsoft.com/office/powerpoint/2010/main" val="157529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E583B-EA14-FF31-469B-1E9B4D0E956E}"/>
              </a:ext>
            </a:extLst>
          </p:cNvPr>
          <p:cNvSpPr>
            <a:spLocks noGrp="1"/>
          </p:cNvSpPr>
          <p:nvPr>
            <p:ph type="title"/>
          </p:nvPr>
        </p:nvSpPr>
        <p:spPr/>
        <p:txBody>
          <a:bodyPr/>
          <a:lstStyle/>
          <a:p>
            <a:r>
              <a:rPr lang="en-IN" dirty="0"/>
              <a:t>Bibliography</a:t>
            </a:r>
          </a:p>
        </p:txBody>
      </p:sp>
      <p:graphicFrame>
        <p:nvGraphicFramePr>
          <p:cNvPr id="5" name="Content Placeholder 2">
            <a:extLst>
              <a:ext uri="{FF2B5EF4-FFF2-40B4-BE49-F238E27FC236}">
                <a16:creationId xmlns:a16="http://schemas.microsoft.com/office/drawing/2014/main" id="{8B26EC75-5A70-7FDF-C438-90864190E34F}"/>
              </a:ext>
            </a:extLst>
          </p:cNvPr>
          <p:cNvGraphicFramePr>
            <a:graphicFrameLocks noGrp="1"/>
          </p:cNvGraphicFramePr>
          <p:nvPr>
            <p:ph idx="1"/>
            <p:extLst>
              <p:ext uri="{D42A27DB-BD31-4B8C-83A1-F6EECF244321}">
                <p14:modId xmlns:p14="http://schemas.microsoft.com/office/powerpoint/2010/main" val="1996809008"/>
              </p:ext>
            </p:extLst>
          </p:nvPr>
        </p:nvGraphicFramePr>
        <p:xfrm>
          <a:off x="960120" y="2587752"/>
          <a:ext cx="10268712" cy="3593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2884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2B3CE-46F9-A5FF-83B4-745475E987ED}"/>
              </a:ext>
            </a:extLst>
          </p:cNvPr>
          <p:cNvSpPr>
            <a:spLocks noGrp="1"/>
          </p:cNvSpPr>
          <p:nvPr>
            <p:ph type="title"/>
          </p:nvPr>
        </p:nvSpPr>
        <p:spPr>
          <a:xfrm>
            <a:off x="409704" y="294514"/>
            <a:ext cx="10268712" cy="1700784"/>
          </a:xfrm>
        </p:spPr>
        <p:txBody>
          <a:bodyPr/>
          <a:lstStyle/>
          <a:p>
            <a:r>
              <a:rPr lang="en-IN" dirty="0"/>
              <a:t>Certificate</a:t>
            </a:r>
          </a:p>
        </p:txBody>
      </p:sp>
      <p:pic>
        <p:nvPicPr>
          <p:cNvPr id="4" name="Picture 3">
            <a:extLst>
              <a:ext uri="{FF2B5EF4-FFF2-40B4-BE49-F238E27FC236}">
                <a16:creationId xmlns:a16="http://schemas.microsoft.com/office/drawing/2014/main" id="{CD88E9BE-C198-F303-2158-F6369837DD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0854" y="2260481"/>
            <a:ext cx="6640497" cy="4597519"/>
          </a:xfrm>
          <a:prstGeom prst="rect">
            <a:avLst/>
          </a:prstGeom>
        </p:spPr>
      </p:pic>
    </p:spTree>
    <p:extLst>
      <p:ext uri="{BB962C8B-B14F-4D97-AF65-F5344CB8AC3E}">
        <p14:creationId xmlns:p14="http://schemas.microsoft.com/office/powerpoint/2010/main" val="4023462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22C680-AE90-D415-9A06-C381D6AAD7DE}"/>
              </a:ext>
            </a:extLst>
          </p:cNvPr>
          <p:cNvSpPr>
            <a:spLocks noGrp="1"/>
          </p:cNvSpPr>
          <p:nvPr>
            <p:ph type="title"/>
          </p:nvPr>
        </p:nvSpPr>
        <p:spPr>
          <a:xfrm>
            <a:off x="960120" y="317814"/>
            <a:ext cx="10268712" cy="1700784"/>
          </a:xfrm>
        </p:spPr>
        <p:txBody>
          <a:bodyPr>
            <a:normAutofit/>
          </a:bodyPr>
          <a:lstStyle/>
          <a:p>
            <a:r>
              <a:rPr lang="en-IN" dirty="0"/>
              <a:t>Contents</a:t>
            </a:r>
          </a:p>
        </p:txBody>
      </p:sp>
      <p:graphicFrame>
        <p:nvGraphicFramePr>
          <p:cNvPr id="5" name="Content Placeholder 2">
            <a:extLst>
              <a:ext uri="{FF2B5EF4-FFF2-40B4-BE49-F238E27FC236}">
                <a16:creationId xmlns:a16="http://schemas.microsoft.com/office/drawing/2014/main" id="{3F7B9E97-3231-CDF1-389F-5688272DEA8E}"/>
              </a:ext>
            </a:extLst>
          </p:cNvPr>
          <p:cNvGraphicFramePr>
            <a:graphicFrameLocks noGrp="1"/>
          </p:cNvGraphicFramePr>
          <p:nvPr>
            <p:ph idx="1"/>
            <p:extLst>
              <p:ext uri="{D42A27DB-BD31-4B8C-83A1-F6EECF244321}">
                <p14:modId xmlns:p14="http://schemas.microsoft.com/office/powerpoint/2010/main" val="1620642070"/>
              </p:ext>
            </p:extLst>
          </p:nvPr>
        </p:nvGraphicFramePr>
        <p:xfrm>
          <a:off x="960438" y="2745545"/>
          <a:ext cx="10267950" cy="33644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9700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ABF6B-48A1-4DD1-27E5-C5D152FF3013}"/>
              </a:ext>
            </a:extLst>
          </p:cNvPr>
          <p:cNvSpPr>
            <a:spLocks noGrp="1"/>
          </p:cNvSpPr>
          <p:nvPr>
            <p:ph type="title"/>
          </p:nvPr>
        </p:nvSpPr>
        <p:spPr>
          <a:xfrm>
            <a:off x="2941320" y="421446"/>
            <a:ext cx="10268712" cy="1700784"/>
          </a:xfrm>
        </p:spPr>
        <p:txBody>
          <a:bodyPr/>
          <a:lstStyle/>
          <a:p>
            <a:r>
              <a:rPr lang="en-IN" dirty="0"/>
              <a:t>Coding ninjas</a:t>
            </a:r>
          </a:p>
        </p:txBody>
      </p:sp>
      <p:sp>
        <p:nvSpPr>
          <p:cNvPr id="3" name="Content Placeholder 2">
            <a:extLst>
              <a:ext uri="{FF2B5EF4-FFF2-40B4-BE49-F238E27FC236}">
                <a16:creationId xmlns:a16="http://schemas.microsoft.com/office/drawing/2014/main" id="{195FD9E6-B18A-ACAE-E772-9F745B3F1EE2}"/>
              </a:ext>
            </a:extLst>
          </p:cNvPr>
          <p:cNvSpPr>
            <a:spLocks noGrp="1"/>
          </p:cNvSpPr>
          <p:nvPr>
            <p:ph idx="1"/>
          </p:nvPr>
        </p:nvSpPr>
        <p:spPr>
          <a:xfrm>
            <a:off x="342647" y="2557272"/>
            <a:ext cx="10268712" cy="3593592"/>
          </a:xfrm>
        </p:spPr>
        <p:txBody>
          <a:bodyPr/>
          <a:lstStyle/>
          <a:p>
            <a:r>
              <a:rPr lang="en-US" dirty="0"/>
              <a:t>Coding Ninjas boasts of world-class teaching faculty and a state-of-art learning platform for Coding education with faculty alumni of IIT, Stanford, IIIT and Facebook. Coding Ninjas teaches 17+ Programming courses in Foundational Advanced, Data &amp; Development courses such as Machine Learning, Data Science, Web Development, Android and more. Today, Coding Ninjas ecosystem comprises of 40,000+ students and alumni, 1000+ Campus Ambassadors, 2000+ Teaching Assistants, and 150+ employees</a:t>
            </a:r>
            <a:endParaRPr lang="en-IN" dirty="0"/>
          </a:p>
        </p:txBody>
      </p:sp>
      <p:pic>
        <p:nvPicPr>
          <p:cNvPr id="1028" name="Picture 4" descr="Image result for coding ninjas logo">
            <a:extLst>
              <a:ext uri="{FF2B5EF4-FFF2-40B4-BE49-F238E27FC236}">
                <a16:creationId xmlns:a16="http://schemas.microsoft.com/office/drawing/2014/main" id="{7BC8EB6D-6468-BBD2-6007-F0AD783292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272" y="214182"/>
            <a:ext cx="1908048" cy="1908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83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0E4F3-B95E-C3C8-F6F2-0CF910742CC4}"/>
              </a:ext>
            </a:extLst>
          </p:cNvPr>
          <p:cNvSpPr>
            <a:spLocks noGrp="1"/>
          </p:cNvSpPr>
          <p:nvPr>
            <p:ph type="title"/>
          </p:nvPr>
        </p:nvSpPr>
        <p:spPr>
          <a:xfrm>
            <a:off x="960120" y="317814"/>
            <a:ext cx="10268712" cy="1700784"/>
          </a:xfrm>
        </p:spPr>
        <p:txBody>
          <a:bodyPr>
            <a:normAutofit/>
          </a:bodyPr>
          <a:lstStyle/>
          <a:p>
            <a:r>
              <a:rPr lang="en-IN" sz="5600" dirty="0"/>
              <a:t>Overview of DATA STRUCTURES</a:t>
            </a:r>
          </a:p>
        </p:txBody>
      </p:sp>
      <p:graphicFrame>
        <p:nvGraphicFramePr>
          <p:cNvPr id="5" name="Content Placeholder 2">
            <a:extLst>
              <a:ext uri="{FF2B5EF4-FFF2-40B4-BE49-F238E27FC236}">
                <a16:creationId xmlns:a16="http://schemas.microsoft.com/office/drawing/2014/main" id="{E38DD637-3E92-8837-588A-5EBED3BC69B1}"/>
              </a:ext>
            </a:extLst>
          </p:cNvPr>
          <p:cNvGraphicFramePr>
            <a:graphicFrameLocks noGrp="1"/>
          </p:cNvGraphicFramePr>
          <p:nvPr>
            <p:ph idx="1"/>
            <p:extLst>
              <p:ext uri="{D42A27DB-BD31-4B8C-83A1-F6EECF244321}">
                <p14:modId xmlns:p14="http://schemas.microsoft.com/office/powerpoint/2010/main" val="3303933449"/>
              </p:ext>
            </p:extLst>
          </p:nvPr>
        </p:nvGraphicFramePr>
        <p:xfrm>
          <a:off x="960438" y="2745545"/>
          <a:ext cx="10267950" cy="33644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8779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3">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5">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1684A7-F5F2-3538-49CD-344AAB291A49}"/>
              </a:ext>
            </a:extLst>
          </p:cNvPr>
          <p:cNvSpPr>
            <a:spLocks noGrp="1"/>
          </p:cNvSpPr>
          <p:nvPr>
            <p:ph type="title"/>
          </p:nvPr>
        </p:nvSpPr>
        <p:spPr>
          <a:xfrm>
            <a:off x="960120" y="317814"/>
            <a:ext cx="10268712" cy="1700784"/>
          </a:xfrm>
        </p:spPr>
        <p:txBody>
          <a:bodyPr>
            <a:normAutofit/>
          </a:bodyPr>
          <a:lstStyle/>
          <a:p>
            <a:r>
              <a:rPr lang="en-IN" dirty="0"/>
              <a:t>About the course</a:t>
            </a:r>
          </a:p>
        </p:txBody>
      </p:sp>
      <p:sp>
        <p:nvSpPr>
          <p:cNvPr id="3" name="Content Placeholder 2">
            <a:extLst>
              <a:ext uri="{FF2B5EF4-FFF2-40B4-BE49-F238E27FC236}">
                <a16:creationId xmlns:a16="http://schemas.microsoft.com/office/drawing/2014/main" id="{A1F3BE10-D6E9-3AF4-9573-4F6B2C8A1068}"/>
              </a:ext>
            </a:extLst>
          </p:cNvPr>
          <p:cNvSpPr>
            <a:spLocks noGrp="1"/>
          </p:cNvSpPr>
          <p:nvPr>
            <p:ph idx="1"/>
          </p:nvPr>
        </p:nvSpPr>
        <p:spPr>
          <a:xfrm>
            <a:off x="960119" y="2784143"/>
            <a:ext cx="7421881" cy="3756043"/>
          </a:xfrm>
        </p:spPr>
        <p:txBody>
          <a:bodyPr anchor="t">
            <a:normAutofit fontScale="77500" lnSpcReduction="20000"/>
          </a:bodyPr>
          <a:lstStyle/>
          <a:p>
            <a:pPr>
              <a:lnSpc>
                <a:spcPct val="91000"/>
              </a:lnSpc>
            </a:pPr>
            <a:r>
              <a:rPr lang="en-US" sz="2400" dirty="0"/>
              <a:t>At Coding Ninjas, my Instructor Nidhi Agarwal helped me gain confidence to overcome the fear of data structures and their algorithms by helping me understand that being ignorant of such powers is a fool’s errand. Having understood that, I have now acquired the accursed knowledge of Data Structures such as: </a:t>
            </a:r>
          </a:p>
          <a:p>
            <a:pPr>
              <a:lnSpc>
                <a:spcPct val="91000"/>
              </a:lnSpc>
            </a:pPr>
            <a:r>
              <a:rPr lang="en-US" sz="2400" dirty="0"/>
              <a:t>A.	Arrays</a:t>
            </a:r>
          </a:p>
          <a:p>
            <a:pPr>
              <a:lnSpc>
                <a:spcPct val="91000"/>
              </a:lnSpc>
            </a:pPr>
            <a:r>
              <a:rPr lang="en-US" sz="2400" dirty="0"/>
              <a:t>B.	Linked Lists</a:t>
            </a:r>
          </a:p>
          <a:p>
            <a:pPr>
              <a:lnSpc>
                <a:spcPct val="91000"/>
              </a:lnSpc>
            </a:pPr>
            <a:r>
              <a:rPr lang="en-US" sz="2400" dirty="0"/>
              <a:t>C.	Stacks &amp; Queues</a:t>
            </a:r>
          </a:p>
          <a:p>
            <a:pPr>
              <a:lnSpc>
                <a:spcPct val="91000"/>
              </a:lnSpc>
            </a:pPr>
            <a:r>
              <a:rPr lang="en-US" sz="2400" dirty="0"/>
              <a:t>D.	Hash Maps</a:t>
            </a:r>
          </a:p>
          <a:p>
            <a:pPr>
              <a:lnSpc>
                <a:spcPct val="91000"/>
              </a:lnSpc>
            </a:pPr>
            <a:r>
              <a:rPr lang="en-US" sz="2400" dirty="0"/>
              <a:t>E.	Trees ,Tries &amp; Heaps</a:t>
            </a:r>
          </a:p>
          <a:p>
            <a:pPr>
              <a:lnSpc>
                <a:spcPct val="91000"/>
              </a:lnSpc>
            </a:pPr>
            <a:r>
              <a:rPr lang="en-US" sz="2400" dirty="0"/>
              <a:t>F.	Graphs</a:t>
            </a:r>
          </a:p>
        </p:txBody>
      </p:sp>
      <p:pic>
        <p:nvPicPr>
          <p:cNvPr id="4" name="Picture 3">
            <a:extLst>
              <a:ext uri="{FF2B5EF4-FFF2-40B4-BE49-F238E27FC236}">
                <a16:creationId xmlns:a16="http://schemas.microsoft.com/office/drawing/2014/main" id="{9AAF9955-0057-A1B0-989F-489AE0D8E069}"/>
              </a:ext>
            </a:extLst>
          </p:cNvPr>
          <p:cNvPicPr>
            <a:picLocks noChangeAspect="1"/>
          </p:cNvPicPr>
          <p:nvPr/>
        </p:nvPicPr>
        <p:blipFill>
          <a:blip r:embed="rId2"/>
          <a:stretch>
            <a:fillRect/>
          </a:stretch>
        </p:blipFill>
        <p:spPr>
          <a:xfrm>
            <a:off x="8153400" y="3947152"/>
            <a:ext cx="3322320" cy="2426365"/>
          </a:xfrm>
          <a:prstGeom prst="rect">
            <a:avLst/>
          </a:prstGeom>
        </p:spPr>
      </p:pic>
    </p:spTree>
    <p:extLst>
      <p:ext uri="{BB962C8B-B14F-4D97-AF65-F5344CB8AC3E}">
        <p14:creationId xmlns:p14="http://schemas.microsoft.com/office/powerpoint/2010/main" val="1280478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F2CB0-BC5E-F86E-A253-52EFF5D2BE8C}"/>
              </a:ext>
            </a:extLst>
          </p:cNvPr>
          <p:cNvSpPr>
            <a:spLocks noGrp="1"/>
          </p:cNvSpPr>
          <p:nvPr>
            <p:ph type="title"/>
          </p:nvPr>
        </p:nvSpPr>
        <p:spPr/>
        <p:txBody>
          <a:bodyPr/>
          <a:lstStyle/>
          <a:p>
            <a:r>
              <a:rPr lang="en-IN" dirty="0"/>
              <a:t>Problem Definition</a:t>
            </a:r>
          </a:p>
        </p:txBody>
      </p:sp>
      <p:sp>
        <p:nvSpPr>
          <p:cNvPr id="3" name="Content Placeholder 2">
            <a:extLst>
              <a:ext uri="{FF2B5EF4-FFF2-40B4-BE49-F238E27FC236}">
                <a16:creationId xmlns:a16="http://schemas.microsoft.com/office/drawing/2014/main" id="{3ECA6A68-3F28-FDBF-3319-29C034C79A63}"/>
              </a:ext>
            </a:extLst>
          </p:cNvPr>
          <p:cNvSpPr>
            <a:spLocks noGrp="1"/>
          </p:cNvSpPr>
          <p:nvPr>
            <p:ph idx="1"/>
          </p:nvPr>
        </p:nvSpPr>
        <p:spPr/>
        <p:txBody>
          <a:bodyPr/>
          <a:lstStyle/>
          <a:p>
            <a:r>
              <a:rPr lang="en-US" dirty="0"/>
              <a:t>The aim is to write a code using the concepts of Data Structure and Algorithms and Object-Oriented Programming to implement the program for making Contact-List. The code will be able to make easier for users to access and make new contacts very fast and easily. This program will save make people to access contacts in a from list very easily and convenience along with providing them a solution to have contact list if they are unable to access their mobile.</a:t>
            </a:r>
            <a:endParaRPr lang="en-IN" dirty="0"/>
          </a:p>
        </p:txBody>
      </p:sp>
      <p:pic>
        <p:nvPicPr>
          <p:cNvPr id="4" name="Picture 3">
            <a:extLst>
              <a:ext uri="{FF2B5EF4-FFF2-40B4-BE49-F238E27FC236}">
                <a16:creationId xmlns:a16="http://schemas.microsoft.com/office/drawing/2014/main" id="{14358A64-ABF0-AB36-4064-260A68A2C83F}"/>
              </a:ext>
            </a:extLst>
          </p:cNvPr>
          <p:cNvPicPr>
            <a:picLocks noChangeAspect="1"/>
          </p:cNvPicPr>
          <p:nvPr/>
        </p:nvPicPr>
        <p:blipFill>
          <a:blip r:embed="rId2"/>
          <a:stretch>
            <a:fillRect/>
          </a:stretch>
        </p:blipFill>
        <p:spPr>
          <a:xfrm>
            <a:off x="9870537" y="229978"/>
            <a:ext cx="1876455" cy="1876455"/>
          </a:xfrm>
          <a:prstGeom prst="rect">
            <a:avLst/>
          </a:prstGeom>
        </p:spPr>
      </p:pic>
    </p:spTree>
    <p:extLst>
      <p:ext uri="{BB962C8B-B14F-4D97-AF65-F5344CB8AC3E}">
        <p14:creationId xmlns:p14="http://schemas.microsoft.com/office/powerpoint/2010/main" val="3026082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6DCD6-5CD3-4CBC-8CE3-570620031BC6}"/>
              </a:ext>
            </a:extLst>
          </p:cNvPr>
          <p:cNvSpPr>
            <a:spLocks noGrp="1"/>
          </p:cNvSpPr>
          <p:nvPr>
            <p:ph type="title"/>
          </p:nvPr>
        </p:nvSpPr>
        <p:spPr>
          <a:xfrm>
            <a:off x="1261960" y="0"/>
            <a:ext cx="4029130" cy="2469774"/>
          </a:xfrm>
        </p:spPr>
        <p:txBody>
          <a:bodyPr>
            <a:normAutofit/>
          </a:bodyPr>
          <a:lstStyle/>
          <a:p>
            <a:r>
              <a:rPr lang="en-IN" dirty="0"/>
              <a:t>PROJECT POSTER</a:t>
            </a:r>
          </a:p>
        </p:txBody>
      </p:sp>
      <p:pic>
        <p:nvPicPr>
          <p:cNvPr id="5" name="Content Placeholder 4">
            <a:extLst>
              <a:ext uri="{FF2B5EF4-FFF2-40B4-BE49-F238E27FC236}">
                <a16:creationId xmlns:a16="http://schemas.microsoft.com/office/drawing/2014/main" id="{6D743D3F-5A8A-FAC9-F3CD-5046B3B743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71496" y="221156"/>
            <a:ext cx="6560598" cy="6560598"/>
          </a:xfrm>
        </p:spPr>
      </p:pic>
    </p:spTree>
    <p:extLst>
      <p:ext uri="{BB962C8B-B14F-4D97-AF65-F5344CB8AC3E}">
        <p14:creationId xmlns:p14="http://schemas.microsoft.com/office/powerpoint/2010/main" val="710701818"/>
      </p:ext>
    </p:extLst>
  </p:cSld>
  <p:clrMapOvr>
    <a:masterClrMapping/>
  </p:clrMapOvr>
</p:sld>
</file>

<file path=ppt/theme/theme1.xml><?xml version="1.0" encoding="utf-8"?>
<a:theme xmlns:a="http://schemas.openxmlformats.org/drawingml/2006/main" name="JuxtaposeVTI">
  <a:themeElements>
    <a:clrScheme name="AnalogousFromDarkSeedRightStep">
      <a:dk1>
        <a:srgbClr val="000000"/>
      </a:dk1>
      <a:lt1>
        <a:srgbClr val="FFFFFF"/>
      </a:lt1>
      <a:dk2>
        <a:srgbClr val="2D2F1B"/>
      </a:dk2>
      <a:lt2>
        <a:srgbClr val="F0F3F2"/>
      </a:lt2>
      <a:accent1>
        <a:srgbClr val="C34D90"/>
      </a:accent1>
      <a:accent2>
        <a:srgbClr val="B13B4D"/>
      </a:accent2>
      <a:accent3>
        <a:srgbClr val="C36C4D"/>
      </a:accent3>
      <a:accent4>
        <a:srgbClr val="B18B3B"/>
      </a:accent4>
      <a:accent5>
        <a:srgbClr val="A0AA43"/>
      </a:accent5>
      <a:accent6>
        <a:srgbClr val="75B13B"/>
      </a:accent6>
      <a:hlink>
        <a:srgbClr val="6970CD"/>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otalTime>703</TotalTime>
  <Words>1110</Words>
  <Application>Microsoft Office PowerPoint</Application>
  <PresentationFormat>Widescreen</PresentationFormat>
  <Paragraphs>107</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Franklin Gothic Demi Cond</vt:lpstr>
      <vt:lpstr>Franklin Gothic Medium</vt:lpstr>
      <vt:lpstr>Franklin Gothic Medium (Body)</vt:lpstr>
      <vt:lpstr>Wingdings</vt:lpstr>
      <vt:lpstr>JuxtaposeVTI</vt:lpstr>
      <vt:lpstr>Industrial Training</vt:lpstr>
      <vt:lpstr>Outline</vt:lpstr>
      <vt:lpstr>Certificate</vt:lpstr>
      <vt:lpstr>Contents</vt:lpstr>
      <vt:lpstr>Coding ninjas</vt:lpstr>
      <vt:lpstr>Overview of DATA STRUCTURES</vt:lpstr>
      <vt:lpstr>About the course</vt:lpstr>
      <vt:lpstr>Problem Definition</vt:lpstr>
      <vt:lpstr>PROJECT POSTER</vt:lpstr>
      <vt:lpstr>Limitations of exiting project</vt:lpstr>
      <vt:lpstr>Tools and technology used</vt:lpstr>
      <vt:lpstr>Tools and Technology used</vt:lpstr>
      <vt:lpstr>Tools and technology used</vt:lpstr>
      <vt:lpstr>Tools and technology used</vt:lpstr>
      <vt:lpstr>Training period</vt:lpstr>
      <vt:lpstr>Project</vt:lpstr>
      <vt:lpstr>Program MAIN MenU</vt:lpstr>
      <vt:lpstr>Different commands Execution</vt:lpstr>
      <vt:lpstr>Different commands Execution</vt:lpstr>
      <vt:lpstr>Different commands Execution</vt:lpstr>
      <vt:lpstr>Different commands Execution</vt:lpstr>
      <vt:lpstr>Conclusion</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Training</dc:title>
  <dc:creator>Abheet Sethi</dc:creator>
  <cp:lastModifiedBy>Madhur Narang</cp:lastModifiedBy>
  <cp:revision>55</cp:revision>
  <dcterms:created xsi:type="dcterms:W3CDTF">2022-09-22T22:03:08Z</dcterms:created>
  <dcterms:modified xsi:type="dcterms:W3CDTF">2022-09-29T19:00:10Z</dcterms:modified>
</cp:coreProperties>
</file>