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e13429c3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e13429c3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e3b61377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e3b61377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e3b61377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e3b6137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e3b61377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e3b61377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e3b61377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e3b6137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e3b61377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e3b61377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e3b61377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e3b61377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e3b61377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e3b61377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e3b61377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e3b61377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e3b61377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e3b61377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e3b61377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7e3b61377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e3b61377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7e3b61377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e3b61377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7e3b61377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e3b61377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7e3b61377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e3b61377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7e3b61377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e3b61377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7e3b61377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e3b61377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e3b61377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e3b61377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e3b61377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e13429c3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e13429c3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e13429c3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e13429c3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Data EDA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on Medical Appointments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720450" y="3148825"/>
            <a:ext cx="667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Presented by: Gautam Narang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Date: September 12th, 2023</a:t>
            </a:r>
            <a:endParaRPr sz="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991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0" y="0"/>
            <a:ext cx="9054600" cy="50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1.	Introduction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•	Background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•	Dataset Overview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2.	Data Preprocessing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•	Data Cleaning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3.	Descriptive Statistics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•	Overall Attendance Rate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•	Gender Distribution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•	Medical Conditions and Attendance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/>
        </p:nvSpPr>
        <p:spPr>
          <a:xfrm>
            <a:off x="0" y="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Finding</a:t>
            </a: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Correlation of All Predictors with 'No Show'</a:t>
            </a: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6250"/>
            <a:ext cx="9143999" cy="440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0" y="0"/>
            <a:ext cx="8832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Map showing</a:t>
            </a:r>
            <a:r>
              <a:rPr lang="en"/>
              <a:t> Correlation with 'No Show'</a:t>
            </a:r>
            <a:endParaRPr/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7800"/>
            <a:ext cx="9144000" cy="45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0" y="0"/>
            <a:ext cx="9144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Bivariate Analysis</a:t>
            </a:r>
            <a:endParaRPr/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7800"/>
            <a:ext cx="9143999" cy="45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0" y="0"/>
            <a:ext cx="9144000" cy="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5" name="Google Shape;215;p37"/>
          <p:cNvSpPr txBox="1"/>
          <p:nvPr/>
        </p:nvSpPr>
        <p:spPr>
          <a:xfrm>
            <a:off x="0" y="530700"/>
            <a:ext cx="9144000" cy="48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Female patients have taken more appointments than male patients.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Ratio of no show and show is almost equal for age group except Age 0 and Age 1 with 80% show rate for each age group.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Each Neighbourhood has almost 80% show rate.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There are 99666 patients without scholarship and out of them around 80% have come for the visit and out of the 21801 patients with scholarship around 75% of them have come for the visit.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There are around 88,726 patients without hypertension and out of them around 78% have come for the visit and out of the 21801 patients with hypertension around 85% of them have come for the visit.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Cont’d</a:t>
            </a:r>
            <a:endParaRPr/>
          </a:p>
        </p:txBody>
      </p:sp>
      <p:sp>
        <p:nvSpPr>
          <p:cNvPr id="221" name="Google Shape;221;p38"/>
          <p:cNvSpPr txBox="1"/>
          <p:nvPr/>
        </p:nvSpPr>
        <p:spPr>
          <a:xfrm>
            <a:off x="0" y="607800"/>
            <a:ext cx="9144000" cy="42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There are around 102,584 patients without Diabetes and out of them around 80% have come for the visit and out of the 7,943 patients with Diabetes around 83% of them have come for the visit.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There are around 75,045 patients who have not received SMS and out of them around 84% have come for the visit and out of the 35,482 patients who have received SMS around 72% of them have come for the visit.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There are no appointments on sunday and on saturday appointments are very less in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comparison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to other week days.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45600" y="804900"/>
            <a:ext cx="9052800" cy="1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	Conclusion and Recommendations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•	Key Takeaways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•	Predictive Factors Summary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•	Recommendations for Improving Attendance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45600" y="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Agenda Cont’d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0" y="0"/>
            <a:ext cx="91440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Background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•	Dataset: Appointment records for Brazilian public hospitals.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•	Objective: Identify factors influencing patient attendance.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•	Question: What factors predict patient attendance?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Dataset Overview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•	Patients' attributes: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•	Appointment information: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•	Geographical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0" y="0"/>
            <a:ext cx="91440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Preprocessing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Cleaning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•	Removed duplicates, missing values, and outliers.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•	Ensured data consistency and integrity.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Engineering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•	Created new features: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•	Day of the week for appointments.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•	Time between scheduling and appointment.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•	Age groups.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0" y="0"/>
            <a:ext cx="901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Descriptive Statistics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4050"/>
            <a:ext cx="9019201" cy="457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695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/>
        </p:nvSpPr>
        <p:spPr>
          <a:xfrm>
            <a:off x="0" y="0"/>
            <a:ext cx="9069600" cy="41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Missing Data - Initial Intuition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don't have any missing data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General Thumb Rules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features with less missing values - can use regression to predict the missing value to fill with the mean of the value present, depending on the feature.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feature with very high number of missing values, it is better to drop those columns as they give very less insight on analysis.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 there is no thumb rule on what criteria do we delete the columns with high number of missing values,, if we have 30-40% of missing values.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/>
        </p:nvSpPr>
        <p:spPr>
          <a:xfrm>
            <a:off x="0" y="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Analysing </a:t>
            </a: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Show Data for Medical Appointments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6500"/>
            <a:ext cx="9144001" cy="449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