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April 18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2021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 err="1">
                <a:latin typeface="+mn-lt"/>
                <a:cs typeface="Arial" panose="020B0604020202020204" pitchFamily="34" charset="0"/>
              </a:rPr>
              <a:t>NaN</a:t>
            </a:r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 err="1">
                <a:latin typeface="+mn-lt"/>
                <a:cs typeface="Arial" panose="020B0604020202020204" pitchFamily="34" charset="0"/>
              </a:rPr>
              <a:t>Kuang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Naranjo, </a:t>
            </a:r>
            <a:r>
              <a:rPr lang="en-US" sz="1800" b="1" dirty="0" err="1">
                <a:latin typeface="+mn-lt"/>
                <a:cs typeface="Arial" panose="020B0604020202020204" pitchFamily="34" charset="0"/>
              </a:rPr>
              <a:t>Kottegoda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Strawson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ME and PE depts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estimation and uncertainty model predictions at the 10 preproduction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7699</TotalTime>
  <Words>168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Naranjo Caraza, Pedro</cp:lastModifiedBy>
  <cp:revision>39</cp:revision>
  <dcterms:created xsi:type="dcterms:W3CDTF">2017-10-04T14:25:29Z</dcterms:created>
  <dcterms:modified xsi:type="dcterms:W3CDTF">2021-04-18T02:59:19Z</dcterms:modified>
</cp:coreProperties>
</file>