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1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4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8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7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5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9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1BD0-25DE-466C-8C66-189BEC7F8EE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F1C2-35C8-4A49-BC94-9E0638945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urceforge.net/projects/com0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hyperlink" Target="https://www.modbustools.com/modbus_slave.html" TargetMode="Externa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712968" cy="12241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Modbus Master/Slave communication using virtual COM ports.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916832"/>
            <a:ext cx="8496944" cy="372196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 smtClean="0">
                <a:solidFill>
                  <a:srgbClr val="0070C0"/>
                </a:solidFill>
              </a:rPr>
              <a:t>What we do:</a:t>
            </a:r>
          </a:p>
          <a:p>
            <a:pPr algn="l"/>
            <a:endParaRPr lang="en-IN" b="1" dirty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Install null modem emulator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Create two serial ports that connect each other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Share one serial port to Ubuntu VM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Run Modbus Slave (off the shelf tool) in windows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Run Modbus RTU Master program (Python) in Ubuntu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Print values onto terminal after the register values are read.</a:t>
            </a:r>
          </a:p>
        </p:txBody>
      </p:sp>
    </p:spTree>
    <p:extLst>
      <p:ext uri="{BB962C8B-B14F-4D97-AF65-F5344CB8AC3E}">
        <p14:creationId xmlns:p14="http://schemas.microsoft.com/office/powerpoint/2010/main" val="8391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389" y="116632"/>
            <a:ext cx="3826768" cy="50405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Creating virtual COM ports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12" y="476672"/>
            <a:ext cx="8229600" cy="26642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 smtClean="0">
                <a:latin typeface="+mj-lt"/>
                <a:ea typeface="Verdana" panose="020B0604030504040204" pitchFamily="34" charset="0"/>
              </a:rPr>
              <a:t>Download com0com from following website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latin typeface="+mj-lt"/>
                <a:ea typeface="Verdana" panose="020B0604030504040204" pitchFamily="34" charset="0"/>
              </a:rPr>
              <a:t>	</a:t>
            </a:r>
            <a:r>
              <a:rPr lang="en-US" sz="1300" dirty="0" smtClean="0">
                <a:latin typeface="+mj-lt"/>
                <a:ea typeface="Verdana" panose="020B0604030504040204" pitchFamily="34" charset="0"/>
                <a:hlinkClick r:id="rId2"/>
              </a:rPr>
              <a:t>https://sourceforge.net/projects/com0com/</a:t>
            </a:r>
            <a:endParaRPr lang="en-US" sz="1300" dirty="0" smtClean="0">
              <a:latin typeface="+mj-lt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+mj-lt"/>
                <a:ea typeface="Verdana" panose="020B0604030504040204" pitchFamily="34" charset="0"/>
              </a:rPr>
              <a:t>Once installation is complete, open ‘Setup’ from com0com from start menu (</a:t>
            </a:r>
            <a:r>
              <a:rPr lang="en-US" sz="1300" b="1" dirty="0" smtClean="0">
                <a:latin typeface="+mj-lt"/>
                <a:ea typeface="Verdana" panose="020B0604030504040204" pitchFamily="34" charset="0"/>
              </a:rPr>
              <a:t>Figure:1</a:t>
            </a:r>
            <a:r>
              <a:rPr lang="en-US" sz="1300" dirty="0" smtClean="0">
                <a:latin typeface="+mj-lt"/>
                <a:ea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+mj-lt"/>
                <a:ea typeface="Verdana" panose="020B0604030504040204" pitchFamily="34" charset="0"/>
              </a:rPr>
              <a:t>Create COM ports as shown in the below screenshot (</a:t>
            </a:r>
            <a:r>
              <a:rPr lang="en-US" sz="1300" b="1" dirty="0" smtClean="0">
                <a:latin typeface="+mj-lt"/>
                <a:ea typeface="Verdana" panose="020B0604030504040204" pitchFamily="34" charset="0"/>
              </a:rPr>
              <a:t>Figure: 2</a:t>
            </a:r>
            <a:r>
              <a:rPr lang="en-US" sz="1300" dirty="0" smtClean="0">
                <a:latin typeface="+mj-lt"/>
                <a:ea typeface="Verdana" panose="020B0604030504040204" pitchFamily="34" charset="0"/>
              </a:rPr>
              <a:t>). We create two COM ports (COM5 and COM6) that logically connected together. Make sure click ‘Apply’ to take effect of any changes made.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sz="1300" dirty="0" smtClean="0">
                <a:latin typeface="+mj-lt"/>
                <a:ea typeface="Verdana" panose="020B0604030504040204" pitchFamily="34" charset="0"/>
              </a:rPr>
              <a:t>        You can also emulate the baud rate.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+mj-lt"/>
                <a:ea typeface="Verdana" panose="020B0604030504040204" pitchFamily="34" charset="0"/>
              </a:rPr>
              <a:t>Open Windows Device Manager and verify for the virtual COM ports which are COM5 and COM6 in this case. (</a:t>
            </a:r>
            <a:r>
              <a:rPr lang="en-US" sz="1300" b="1" dirty="0" smtClean="0">
                <a:latin typeface="+mj-lt"/>
                <a:ea typeface="Verdana" panose="020B0604030504040204" pitchFamily="34" charset="0"/>
              </a:rPr>
              <a:t>Figure: 3</a:t>
            </a:r>
            <a:r>
              <a:rPr lang="en-US" sz="1300" dirty="0" smtClean="0">
                <a:latin typeface="+mj-lt"/>
                <a:ea typeface="Verdana" panose="020B0604030504040204" pitchFamily="34" charset="0"/>
              </a:rPr>
              <a:t>)</a:t>
            </a:r>
            <a:endParaRPr lang="en-IN" sz="1300" dirty="0"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2439717" cy="32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72395"/>
            <a:ext cx="3070251" cy="272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6464369"/>
            <a:ext cx="700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Figure:1</a:t>
            </a:r>
            <a:endParaRPr lang="en-I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6320353"/>
            <a:ext cx="700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Figure:2</a:t>
            </a:r>
            <a:endParaRPr lang="en-IN" sz="12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04" y="2924944"/>
            <a:ext cx="2499377" cy="345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308304" y="6447819"/>
            <a:ext cx="700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Figure:3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655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88640"/>
            <a:ext cx="3610744" cy="34605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Sharing COM port to a Virtual Machine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7"/>
            <a:ext cx="8229600" cy="57606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Now let us share the COM port (COM6) with VirtualBox VM which is running Ubuntu virtual machine. Refer screenshot</a:t>
            </a:r>
            <a:r>
              <a:rPr lang="en-US" sz="1400" dirty="0"/>
              <a:t> </a:t>
            </a:r>
            <a:r>
              <a:rPr lang="en-US" sz="1400" dirty="0" smtClean="0"/>
              <a:t>in </a:t>
            </a:r>
            <a:r>
              <a:rPr lang="en-US" sz="1400" b="1" dirty="0" smtClean="0"/>
              <a:t>Figure: 4</a:t>
            </a:r>
            <a:endParaRPr lang="en-IN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90460"/>
            <a:ext cx="4904407" cy="458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5877272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2520280"/>
          </a:xfrm>
        </p:spPr>
        <p:txBody>
          <a:bodyPr>
            <a:noAutofit/>
          </a:bodyPr>
          <a:lstStyle/>
          <a:p>
            <a:r>
              <a:rPr lang="en-US" sz="1400" dirty="0" smtClean="0"/>
              <a:t>Now, let us switch to Ubuntu virtual machine. I am using MATE desktop environment, but it does not matter if you are using any other display manager.</a:t>
            </a:r>
          </a:p>
          <a:p>
            <a:r>
              <a:rPr lang="en-US" sz="1400" dirty="0" smtClean="0"/>
              <a:t>Open the terminal and go to ‘/dev’ where you will see list of devices.</a:t>
            </a:r>
          </a:p>
          <a:p>
            <a:r>
              <a:rPr lang="en-US" sz="1400" dirty="0" smtClean="0"/>
              <a:t>Now let us find out which COM port device in VirtualBox you selected (Which is COM1), maps to the device on Ubuntu.</a:t>
            </a:r>
          </a:p>
          <a:p>
            <a:r>
              <a:rPr lang="en-US" sz="1400" dirty="0" smtClean="0"/>
              <a:t>To find it out, refer to </a:t>
            </a:r>
            <a:r>
              <a:rPr lang="en-US" sz="1400" b="1" dirty="0" smtClean="0"/>
              <a:t>Figure: 4</a:t>
            </a:r>
            <a:r>
              <a:rPr lang="en-US" sz="1400" dirty="0" smtClean="0"/>
              <a:t> for I/O port value for the selected COM1 port. </a:t>
            </a:r>
            <a:r>
              <a:rPr lang="en-US" sz="1400" b="1" dirty="0" smtClean="0">
                <a:solidFill>
                  <a:srgbClr val="0070C0"/>
                </a:solidFill>
              </a:rPr>
              <a:t>This value is 0x3F8</a:t>
            </a:r>
            <a:r>
              <a:rPr lang="en-US" sz="1400" dirty="0" smtClean="0"/>
              <a:t> from Serial Port Setting from VirtualBox</a:t>
            </a:r>
          </a:p>
          <a:p>
            <a:r>
              <a:rPr lang="en-US" sz="1400" dirty="0" smtClean="0"/>
              <a:t>Now execute the following command within the terminal from /dev path.</a:t>
            </a:r>
          </a:p>
          <a:p>
            <a:pPr marL="0" indent="0"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$ dmesg | grep 0x3f8</a:t>
            </a:r>
          </a:p>
          <a:p>
            <a:pPr marL="0" indent="0">
              <a:buNone/>
            </a:pPr>
            <a:r>
              <a:rPr lang="en-US" sz="1400" dirty="0" smtClean="0"/>
              <a:t>Above command displays the proper </a:t>
            </a:r>
            <a:r>
              <a:rPr lang="en-US" sz="1400" b="1" dirty="0" smtClean="0"/>
              <a:t>tty</a:t>
            </a:r>
            <a:r>
              <a:rPr lang="en-US" sz="1400" dirty="0" smtClean="0"/>
              <a:t> device (which is ttyS0 in this case) that can be used in Ubuntu for Serial Communication.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5" y="2996952"/>
            <a:ext cx="5873477" cy="372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4756" y="4674911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Figure: 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446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88" y="116632"/>
            <a:ext cx="6840760" cy="648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Install necessary </a:t>
            </a:r>
            <a:r>
              <a:rPr lang="en-IN" b="1" dirty="0"/>
              <a:t>M</a:t>
            </a:r>
            <a:r>
              <a:rPr lang="en-IN" b="1" dirty="0" smtClean="0"/>
              <a:t>odbus libraries in Ubuntu</a:t>
            </a:r>
            <a:endParaRPr lang="en-IN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39" y="1196752"/>
            <a:ext cx="4106788" cy="164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7608" y="652046"/>
            <a:ext cx="828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sure Python Serial libraries are installed in Guest OS (Ubuntu)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12790" y="1670142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6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486629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7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39" y="3789040"/>
            <a:ext cx="5690592" cy="252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3079" y="3099911"/>
            <a:ext cx="743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Install ‘</a:t>
            </a:r>
            <a:r>
              <a:rPr lang="en-IN" b="1" dirty="0" smtClean="0"/>
              <a:t>pymodbus’</a:t>
            </a:r>
            <a:r>
              <a:rPr lang="en-IN" dirty="0" smtClean="0"/>
              <a:t> library using terminal as shown in below Figure: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8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20880" cy="576064"/>
          </a:xfrm>
        </p:spPr>
        <p:txBody>
          <a:bodyPr>
            <a:noAutofit/>
          </a:bodyPr>
          <a:lstStyle/>
          <a:p>
            <a:pPr algn="l"/>
            <a:r>
              <a:rPr lang="en-IN" sz="2000" b="1" dirty="0" smtClean="0">
                <a:solidFill>
                  <a:srgbClr val="00B0F0"/>
                </a:solidFill>
              </a:rPr>
              <a:t>Modbus Master Python Source code running inside Ubuntu 18.04 Server:</a:t>
            </a:r>
            <a:endParaRPr lang="en-IN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41430"/>
              </p:ext>
            </p:extLst>
          </p:nvPr>
        </p:nvGraphicFramePr>
        <p:xfrm>
          <a:off x="730424" y="17213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424" y="17213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445" y="2868905"/>
            <a:ext cx="3906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Modbus</a:t>
            </a:r>
            <a:r>
              <a:rPr lang="en-IN" sz="20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 Slave running in windows:</a:t>
            </a:r>
            <a:endParaRPr lang="en-IN" sz="2000" b="1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446" y="1106488"/>
            <a:ext cx="461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Click the below link to open the source code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3513" y="3501008"/>
            <a:ext cx="7151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Install following trial version of Modbus simulator from below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 smtClean="0"/>
              <a:t>	</a:t>
            </a:r>
            <a:r>
              <a:rPr lang="en-IN" dirty="0" smtClean="0">
                <a:hlinkClick r:id="rId5"/>
              </a:rPr>
              <a:t>https</a:t>
            </a:r>
            <a:r>
              <a:rPr lang="en-IN" dirty="0">
                <a:hlinkClick r:id="rId5"/>
              </a:rPr>
              <a:t>://</a:t>
            </a:r>
            <a:r>
              <a:rPr lang="en-IN" dirty="0" smtClean="0">
                <a:hlinkClick r:id="rId5"/>
              </a:rPr>
              <a:t>www.modbustools.com/modbus_slave.html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Open the below configuration file from the tool to simulate THD sensor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48072"/>
              </p:ext>
            </p:extLst>
          </p:nvPr>
        </p:nvGraphicFramePr>
        <p:xfrm>
          <a:off x="1043608" y="525533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3608" y="525533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86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6607" y="3717032"/>
            <a:ext cx="95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Figure: </a:t>
            </a:r>
            <a:r>
              <a:rPr lang="en-IN" sz="1200" b="1" dirty="0"/>
              <a:t>8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9168" y="116631"/>
            <a:ext cx="8507288" cy="360041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Modbus Master (Ubuntu 18.04 Server):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29673" y="51084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See the Sensor output as marked in the RED block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7" y="476672"/>
            <a:ext cx="6819575" cy="620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8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128792" cy="346050"/>
          </a:xfrm>
        </p:spPr>
        <p:txBody>
          <a:bodyPr>
            <a:noAutofit/>
          </a:bodyPr>
          <a:lstStyle/>
          <a:p>
            <a:pPr algn="l"/>
            <a:r>
              <a:rPr lang="en-IN" sz="2800" b="1" dirty="0" smtClean="0"/>
              <a:t>Modbus Slave (Windows 10 Simulated App):</a:t>
            </a:r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64201"/>
            <a:ext cx="41338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812" y="263691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Figure: </a:t>
            </a:r>
            <a:r>
              <a:rPr lang="en-IN" sz="1100" b="1" dirty="0" smtClean="0"/>
              <a:t>9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85162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336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Package</vt:lpstr>
      <vt:lpstr>Modbus Master/Slave communication using virtual COM ports.</vt:lpstr>
      <vt:lpstr>Creating virtual COM ports </vt:lpstr>
      <vt:lpstr>Sharing COM port to a Virtual Machine</vt:lpstr>
      <vt:lpstr>PowerPoint Presentation</vt:lpstr>
      <vt:lpstr>PowerPoint Presentation</vt:lpstr>
      <vt:lpstr>Modbus Master Python Source code running inside Ubuntu 18.04 Server:</vt:lpstr>
      <vt:lpstr>Modbus Master (Ubuntu 18.04 Server):</vt:lpstr>
      <vt:lpstr>Modbus Slave (Windows 10 Simulated App):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Chandra</cp:lastModifiedBy>
  <cp:revision>41</cp:revision>
  <dcterms:created xsi:type="dcterms:W3CDTF">2020-09-22T14:56:57Z</dcterms:created>
  <dcterms:modified xsi:type="dcterms:W3CDTF">2020-09-25T06:36:43Z</dcterms:modified>
</cp:coreProperties>
</file>